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embeddedFontLst>
    <p:embeddedFont>
      <p:font typeface="Advent Pro SemiBold" panose="020B0604020202020204" charset="0"/>
      <p:regular r:id="rId35"/>
      <p:bold r:id="rId36"/>
      <p:italic r:id="rId37"/>
      <p:boldItalic r:id="rId38"/>
    </p:embeddedFont>
    <p:embeddedFont>
      <p:font typeface="Fira Sans Condensed Medium" panose="020B0603050000020004" pitchFamily="34" charset="0"/>
      <p:regular r:id="rId39"/>
      <p:bold r:id="rId40"/>
      <p:italic r:id="rId41"/>
      <p:boldItalic r:id="rId42"/>
    </p:embeddedFont>
    <p:embeddedFont>
      <p:font typeface="Fira Sans Extra Condensed Medium" panose="020B0604020202020204" charset="0"/>
      <p:regular r:id="rId43"/>
      <p:bold r:id="rId44"/>
      <p:italic r:id="rId45"/>
      <p:boldItalic r:id="rId46"/>
    </p:embeddedFont>
    <p:embeddedFont>
      <p:font typeface="Maven Pro" panose="020B0604020202020204" charset="0"/>
      <p:regular r:id="rId47"/>
      <p:bold r:id="rId48"/>
    </p:embeddedFont>
    <p:embeddedFont>
      <p:font typeface="Share Tech" panose="020B0604020202020204" charset="0"/>
      <p:regular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39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Introduce yourselves.</a:t>
            </a:r>
            <a:endParaRPr/>
          </a:p>
        </p:txBody>
      </p:sp>
      <p:sp>
        <p:nvSpPr>
          <p:cNvPr id="452" name="Google Shape;45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ae9518d2fa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g2ae9518d2fa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Tanya</a:t>
            </a:r>
            <a:endParaRPr/>
          </a:p>
          <a:p>
            <a:pPr marL="0" lvl="0" indent="0" algn="l" rtl="0">
              <a:lnSpc>
                <a:spcPct val="100000"/>
              </a:lnSpc>
              <a:spcBef>
                <a:spcPts val="0"/>
              </a:spcBef>
              <a:spcAft>
                <a:spcPts val="0"/>
              </a:spcAft>
              <a:buSzPts val="1400"/>
              <a:buNone/>
            </a:pPr>
            <a:r>
              <a:rPr lang="en-US"/>
              <a:t>Keeping track of providers is also critical as you scale your programs. You want to be able to see all of the history of a provider. See their caseloads and understand who may be at capacity. This helps you assign new engagements when they come in. You also want to be able to track your CU and support your peers from the perspective of keeping their CEU up-to-date. Wanna also be able to have flags so that when PEER is run into situations where they need extra support from you as an organization, you know where to find that information.</a:t>
            </a:r>
            <a:endParaRPr/>
          </a:p>
        </p:txBody>
      </p:sp>
      <p:sp>
        <p:nvSpPr>
          <p:cNvPr id="560" name="Google Shape;560;g2ae9518d2fa_1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1ef5a84f390_0_16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g1ef5a84f390_0_16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Kristina</a:t>
            </a:r>
            <a:endParaRPr/>
          </a:p>
        </p:txBody>
      </p:sp>
      <p:sp>
        <p:nvSpPr>
          <p:cNvPr id="569" name="Google Shape;569;g1ef5a84f390_0_16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ef5a84f390_0_16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g1ef5a84f390_0_16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Tanya</a:t>
            </a:r>
            <a:endParaRPr/>
          </a:p>
        </p:txBody>
      </p:sp>
      <p:sp>
        <p:nvSpPr>
          <p:cNvPr id="578" name="Google Shape;578;g1ef5a84f390_0_16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2b4cc76830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g2b4cc76830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Kristina</a:t>
            </a:r>
            <a:endParaRPr/>
          </a:p>
        </p:txBody>
      </p:sp>
      <p:sp>
        <p:nvSpPr>
          <p:cNvPr id="591" name="Google Shape;591;g2b4cc76830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ef62ac6333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g1ef62ac6333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Tanya</a:t>
            </a:r>
            <a:endParaRPr/>
          </a:p>
        </p:txBody>
      </p:sp>
      <p:sp>
        <p:nvSpPr>
          <p:cNvPr id="604" name="Google Shape;604;g1ef62ac6333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1ef62ac6333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g1ef62ac6333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Kristina</a:t>
            </a:r>
            <a:endParaRPr/>
          </a:p>
        </p:txBody>
      </p:sp>
      <p:sp>
        <p:nvSpPr>
          <p:cNvPr id="615" name="Google Shape;615;g1ef62ac6333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1ef62ac6333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g1ef62ac6333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Tanya</a:t>
            </a:r>
            <a:endParaRPr/>
          </a:p>
        </p:txBody>
      </p:sp>
      <p:sp>
        <p:nvSpPr>
          <p:cNvPr id="623" name="Google Shape;623;g1ef62ac6333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ef62ac6333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g1ef62ac6333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Kristina</a:t>
            </a:r>
            <a:endParaRPr/>
          </a:p>
        </p:txBody>
      </p:sp>
      <p:sp>
        <p:nvSpPr>
          <p:cNvPr id="632" name="Google Shape;632;g1ef62ac6333_0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1ef62ac6333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g1ef62ac6333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Tanya</a:t>
            </a:r>
            <a:endParaRPr/>
          </a:p>
        </p:txBody>
      </p:sp>
      <p:sp>
        <p:nvSpPr>
          <p:cNvPr id="640" name="Google Shape;640;g1ef62ac6333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1ef62ac6333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Google Shape;647;g1ef62ac6333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Kristina</a:t>
            </a:r>
            <a:endParaRPr/>
          </a:p>
        </p:txBody>
      </p:sp>
      <p:sp>
        <p:nvSpPr>
          <p:cNvPr id="648" name="Google Shape;648;g1ef62ac6333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b4df40716d_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b4df40716d_4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Kristina and Tanya work at Safe Communities MDC where peer services are provided. Kristina and Tanya are co-founders of Ventus Rex, where Rex, the peer provider software is housed and have shares in the company. </a:t>
            </a:r>
            <a:endParaRPr/>
          </a:p>
          <a:p>
            <a:pPr marL="0" lvl="0" indent="0" algn="l" rtl="0">
              <a:spcBef>
                <a:spcPts val="0"/>
              </a:spcBef>
              <a:spcAft>
                <a:spcPts val="0"/>
              </a:spcAft>
              <a:buNone/>
            </a:pPr>
            <a:endParaRPr/>
          </a:p>
        </p:txBody>
      </p:sp>
      <p:sp>
        <p:nvSpPr>
          <p:cNvPr id="461" name="Google Shape;461;g2b4df40716d_4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ef62ac6333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g1ef62ac6333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Tanya</a:t>
            </a:r>
            <a:endParaRPr/>
          </a:p>
          <a:p>
            <a:pPr marL="0" lvl="0" indent="0" algn="l" rtl="0">
              <a:lnSpc>
                <a:spcPct val="100000"/>
              </a:lnSpc>
              <a:spcBef>
                <a:spcPts val="0"/>
              </a:spcBef>
              <a:spcAft>
                <a:spcPts val="0"/>
              </a:spcAft>
              <a:buSzPts val="1400"/>
              <a:buNone/>
            </a:pPr>
            <a:r>
              <a:rPr lang="en-US"/>
              <a:t>K10 is a tool that can be used to measure mental health self ratings over time and how it has improved over time. There are, of course, other tools that can be used to monitor changes over time. Depending on the data that each individual organization collects will determine which data is entered into Rex. </a:t>
            </a:r>
            <a:endParaRPr/>
          </a:p>
        </p:txBody>
      </p:sp>
      <p:sp>
        <p:nvSpPr>
          <p:cNvPr id="657" name="Google Shape;657;g1ef62ac6333_0_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Kristina</a:t>
            </a:r>
            <a:endParaRPr/>
          </a:p>
        </p:txBody>
      </p:sp>
      <p:sp>
        <p:nvSpPr>
          <p:cNvPr id="665" name="Google Shape;66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1ef62ac6333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Google Shape;671;g1ef62ac6333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Tanya</a:t>
            </a:r>
            <a:endParaRPr/>
          </a:p>
        </p:txBody>
      </p:sp>
      <p:sp>
        <p:nvSpPr>
          <p:cNvPr id="672" name="Google Shape;672;g1ef62ac6333_0_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ef62ac6333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g1ef62ac6333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Kristina</a:t>
            </a:r>
            <a:endParaRPr/>
          </a:p>
        </p:txBody>
      </p:sp>
      <p:sp>
        <p:nvSpPr>
          <p:cNvPr id="680" name="Google Shape;680;g1ef62ac6333_0_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1ef62ac6333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Google Shape;687;g1ef62ac6333_0_1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Kristina</a:t>
            </a:r>
            <a:endParaRPr/>
          </a:p>
        </p:txBody>
      </p:sp>
      <p:sp>
        <p:nvSpPr>
          <p:cNvPr id="688" name="Google Shape;688;g1ef62ac6333_0_1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1ef62ac6333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5" name="Google Shape;695;g1ef62ac6333_0_1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Tanya</a:t>
            </a:r>
            <a:endParaRPr/>
          </a:p>
        </p:txBody>
      </p:sp>
      <p:sp>
        <p:nvSpPr>
          <p:cNvPr id="696" name="Google Shape;696;g1ef62ac6333_0_1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1ef62ac6333_0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6" name="Google Shape;706;g1ef62ac6333_0_1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Kristina</a:t>
            </a:r>
            <a:endParaRPr/>
          </a:p>
        </p:txBody>
      </p:sp>
      <p:sp>
        <p:nvSpPr>
          <p:cNvPr id="707" name="Google Shape;707;g1ef62ac6333_0_1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1ef62ac6333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4" name="Google Shape;714;g1ef62ac6333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Tanya </a:t>
            </a:r>
            <a:endParaRPr/>
          </a:p>
        </p:txBody>
      </p:sp>
      <p:sp>
        <p:nvSpPr>
          <p:cNvPr id="715" name="Google Shape;715;g1ef62ac6333_0_1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1ef62ac6333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g1ef62ac6333_0_1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Kristina</a:t>
            </a:r>
            <a:endParaRPr/>
          </a:p>
        </p:txBody>
      </p:sp>
      <p:sp>
        <p:nvSpPr>
          <p:cNvPr id="723" name="Google Shape;723;g1ef62ac6333_0_1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1ef62ac6333_0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g1ef62ac6333_0_1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Tanya</a:t>
            </a:r>
            <a:endParaRPr/>
          </a:p>
        </p:txBody>
      </p:sp>
      <p:sp>
        <p:nvSpPr>
          <p:cNvPr id="731" name="Google Shape;731;g1ef62ac6333_0_1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Tanya</a:t>
            </a:r>
            <a:endParaRPr/>
          </a:p>
        </p:txBody>
      </p:sp>
      <p:sp>
        <p:nvSpPr>
          <p:cNvPr id="468" name="Google Shape;46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1ef62ac6333_0_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g1ef62ac6333_0_1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Kristina</a:t>
            </a:r>
            <a:endParaRPr/>
          </a:p>
        </p:txBody>
      </p:sp>
      <p:sp>
        <p:nvSpPr>
          <p:cNvPr id="743" name="Google Shape;743;g1ef62ac6333_0_1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2b4df40716d_2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2b4df40716d_2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Tanya</a:t>
            </a:r>
            <a:endParaRPr/>
          </a:p>
        </p:txBody>
      </p:sp>
      <p:sp>
        <p:nvSpPr>
          <p:cNvPr id="759" name="Google Shape;759;g2b4df40716d_2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2b4df40716d_2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2b4df40716d_2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6" name="Google Shape;766;g2b4df40716d_2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Kristina</a:t>
            </a:r>
            <a:endParaRPr/>
          </a:p>
          <a:p>
            <a:pPr marL="0" lvl="0" indent="0" algn="l" rtl="0">
              <a:lnSpc>
                <a:spcPct val="100000"/>
              </a:lnSpc>
              <a:spcBef>
                <a:spcPts val="0"/>
              </a:spcBef>
              <a:spcAft>
                <a:spcPts val="0"/>
              </a:spcAft>
              <a:buSzPts val="1400"/>
              <a:buNone/>
            </a:pPr>
            <a:r>
              <a:rPr lang="en-US"/>
              <a:t>As many of you here are probably aware what peer support is, we want to give a brief overview for those who may not be as familiar, and is in no way all encompassing of what the peer role may look like. It could include peer mentors, recovery coaches, peer support specialists, etc.  Peer provider or provider, from henceforth in this presentation, is referring to people working with individuals experiencing mental health, substance use challenges, or adverse life experiences in a variety of different settings. (Go over bullet points)</a:t>
            </a:r>
            <a:endParaRPr/>
          </a:p>
        </p:txBody>
      </p:sp>
      <p:sp>
        <p:nvSpPr>
          <p:cNvPr id="486" name="Google Shape;4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b4df40716d_2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b4df40716d_2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Kristina</a:t>
            </a:r>
            <a:endParaRPr/>
          </a:p>
          <a:p>
            <a:pPr marL="0" lvl="0" indent="0" algn="l" rtl="0">
              <a:spcBef>
                <a:spcPts val="0"/>
              </a:spcBef>
              <a:spcAft>
                <a:spcPts val="0"/>
              </a:spcAft>
              <a:buNone/>
            </a:pPr>
            <a:r>
              <a:rPr lang="en-US"/>
              <a:t>Background on the work we do at Safe  (in general terms)</a:t>
            </a:r>
            <a:endParaRPr/>
          </a:p>
          <a:p>
            <a:pPr marL="0" lvl="0" indent="0" algn="l" rtl="0">
              <a:spcBef>
                <a:spcPts val="0"/>
              </a:spcBef>
              <a:spcAft>
                <a:spcPts val="0"/>
              </a:spcAft>
              <a:buNone/>
            </a:pPr>
            <a:endParaRPr/>
          </a:p>
          <a:p>
            <a:pPr marL="0" lvl="0" indent="0" algn="l" rtl="0">
              <a:spcBef>
                <a:spcPts val="0"/>
              </a:spcBef>
              <a:spcAft>
                <a:spcPts val="0"/>
              </a:spcAft>
              <a:buNone/>
            </a:pPr>
            <a:r>
              <a:rPr lang="en-US"/>
              <a:t>Searching for solutions, but none quite fit the unique needs of peer providing organizations and the data points we wanted to collect. </a:t>
            </a:r>
            <a:endParaRPr/>
          </a:p>
          <a:p>
            <a:pPr marL="0" lvl="0" indent="0" algn="l" rtl="0">
              <a:spcBef>
                <a:spcPts val="0"/>
              </a:spcBef>
              <a:spcAft>
                <a:spcPts val="0"/>
              </a:spcAft>
              <a:buNone/>
            </a:pPr>
            <a:endParaRPr/>
          </a:p>
        </p:txBody>
      </p:sp>
      <p:sp>
        <p:nvSpPr>
          <p:cNvPr id="494" name="Google Shape;494;g2b4df40716d_2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Tanya</a:t>
            </a:r>
            <a:endParaRPr/>
          </a:p>
          <a:p>
            <a:pPr marL="0" lvl="0" indent="0" algn="l" rtl="0">
              <a:spcBef>
                <a:spcPts val="0"/>
              </a:spcBef>
              <a:spcAft>
                <a:spcPts val="0"/>
              </a:spcAft>
              <a:buClr>
                <a:schemeClr val="dk1"/>
              </a:buClr>
              <a:buSzPts val="1100"/>
              <a:buFont typeface="Arial"/>
              <a:buNone/>
            </a:pPr>
            <a:r>
              <a:rPr lang="en-US"/>
              <a:t>Challenges we see in our own organization and others we have worked with can really be placed into these categories</a:t>
            </a:r>
            <a:endParaRPr/>
          </a:p>
          <a:p>
            <a:pPr marL="0" lvl="0" indent="0" algn="l" rtl="0">
              <a:spcBef>
                <a:spcPts val="0"/>
              </a:spcBef>
              <a:spcAft>
                <a:spcPts val="0"/>
              </a:spcAft>
              <a:buClr>
                <a:schemeClr val="dk1"/>
              </a:buClr>
              <a:buSzPts val="1100"/>
              <a:buFont typeface="Arial"/>
              <a:buNone/>
            </a:pPr>
            <a:r>
              <a:rPr lang="en-US"/>
              <a:t>	Spreadsheets, paper based, manual entry, administrative burden, data loss and error, time tracking and reporting</a:t>
            </a:r>
            <a:endParaRPr/>
          </a:p>
        </p:txBody>
      </p:sp>
      <p:sp>
        <p:nvSpPr>
          <p:cNvPr id="501" name="Google Shape;50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2ae9518d2f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g2ae9518d2f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Kristina</a:t>
            </a:r>
            <a:endParaRPr/>
          </a:p>
          <a:p>
            <a:pPr marL="0" lvl="0" indent="0" algn="l" rtl="0">
              <a:lnSpc>
                <a:spcPct val="100000"/>
              </a:lnSpc>
              <a:spcBef>
                <a:spcPts val="0"/>
              </a:spcBef>
              <a:spcAft>
                <a:spcPts val="0"/>
              </a:spcAft>
              <a:buSzPts val="1400"/>
              <a:buNone/>
            </a:pPr>
            <a:r>
              <a:rPr lang="en-US"/>
              <a:t>In order to provide effective peer services, we need to understand all of the data associated with the participant. This includes their history, which can go back many years, the recovery status, interests, and all of the information associated with them coming back into services again in their referral or intake. We also wanna make sure that we don't have participants duplicated in the system, or that is is overly cumbersome to find information about participants. This is not only important for administrators, but also extremely important to providers who may be faced with situations where they need to quickly reference, historical data and information to provide the most effective peer engagement</a:t>
            </a:r>
            <a:endParaRPr/>
          </a:p>
        </p:txBody>
      </p:sp>
      <p:sp>
        <p:nvSpPr>
          <p:cNvPr id="530" name="Google Shape;530;g2ae9518d2f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b0830a8429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g2b0830a8429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Tanya</a:t>
            </a:r>
            <a:endParaRPr/>
          </a:p>
        </p:txBody>
      </p:sp>
      <p:sp>
        <p:nvSpPr>
          <p:cNvPr id="539" name="Google Shape;539;g2b0830a8429_1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1ef53e9804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g1ef53e9804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Kristina</a:t>
            </a:r>
            <a:endParaRPr/>
          </a:p>
          <a:p>
            <a:pPr marL="0" lvl="0" indent="0" algn="l" rtl="0">
              <a:lnSpc>
                <a:spcPct val="100000"/>
              </a:lnSpc>
              <a:spcBef>
                <a:spcPts val="0"/>
              </a:spcBef>
              <a:spcAft>
                <a:spcPts val="0"/>
              </a:spcAft>
              <a:buSzPts val="1400"/>
              <a:buNone/>
            </a:pPr>
            <a:r>
              <a:rPr lang="en-US"/>
              <a:t>In order to provide effective peer services, we need to understand all of the data associated with the participant. This includes their history, which can go back many years, the recovery status, interests, and all of the information associated with them coming back into services again in their referral or intake. We also wanna make sure that we don't have participants duplicated in the system, or that is is overly cumbersome to find information about participants. This is not only important for administrators, but also extremely important to providers who may be faced with situations where they need to quickly reference, historical data and information to provide the most effective peer engagement</a:t>
            </a:r>
            <a:endParaRPr/>
          </a:p>
        </p:txBody>
      </p:sp>
      <p:sp>
        <p:nvSpPr>
          <p:cNvPr id="548" name="Google Shape;548;g1ef53e9804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2082200" y="1002517"/>
            <a:ext cx="8027700" cy="27369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6900"/>
              <a:buNone/>
              <a:defRPr sz="6900">
                <a:solidFill>
                  <a:schemeClr val="lt1"/>
                </a:solidFill>
              </a:defRPr>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4" name="Google Shape;14;p2"/>
          <p:cNvSpPr txBox="1">
            <a:spLocks noGrp="1"/>
          </p:cNvSpPr>
          <p:nvPr>
            <p:ph type="subTitle" idx="1"/>
          </p:nvPr>
        </p:nvSpPr>
        <p:spPr>
          <a:xfrm>
            <a:off x="3899000" y="3739317"/>
            <a:ext cx="4394100" cy="10569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5" name="Google Shape;15;p2"/>
          <p:cNvSpPr/>
          <p:nvPr/>
        </p:nvSpPr>
        <p:spPr>
          <a:xfrm>
            <a:off x="1413942" y="1544851"/>
            <a:ext cx="161598" cy="161912"/>
          </a:xfrm>
          <a:custGeom>
            <a:avLst/>
            <a:gdLst/>
            <a:ahLst/>
            <a:cxnLst/>
            <a:rect l="l" t="t" r="r" b="b"/>
            <a:pathLst>
              <a:path w="4625" h="4634" extrusionOk="0">
                <a:moveTo>
                  <a:pt x="1" y="0"/>
                </a:moveTo>
                <a:lnTo>
                  <a:pt x="1" y="4633"/>
                </a:lnTo>
                <a:lnTo>
                  <a:pt x="4625" y="4633"/>
                </a:lnTo>
                <a:lnTo>
                  <a:pt x="462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 name="Google Shape;16;p2"/>
          <p:cNvSpPr/>
          <p:nvPr/>
        </p:nvSpPr>
        <p:spPr>
          <a:xfrm>
            <a:off x="10399653" y="1221412"/>
            <a:ext cx="161912" cy="161912"/>
          </a:xfrm>
          <a:custGeom>
            <a:avLst/>
            <a:gdLst/>
            <a:ahLst/>
            <a:cxnLst/>
            <a:rect l="l" t="t" r="r" b="b"/>
            <a:pathLst>
              <a:path w="4634" h="4634" extrusionOk="0">
                <a:moveTo>
                  <a:pt x="0" y="1"/>
                </a:moveTo>
                <a:lnTo>
                  <a:pt x="0" y="4634"/>
                </a:lnTo>
                <a:lnTo>
                  <a:pt x="4633" y="4634"/>
                </a:lnTo>
                <a:lnTo>
                  <a:pt x="463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 name="Google Shape;17;p2"/>
          <p:cNvSpPr/>
          <p:nvPr/>
        </p:nvSpPr>
        <p:spPr>
          <a:xfrm>
            <a:off x="7010578" y="3269874"/>
            <a:ext cx="76798" cy="76798"/>
          </a:xfrm>
          <a:custGeom>
            <a:avLst/>
            <a:gdLst/>
            <a:ahLst/>
            <a:cxnLst/>
            <a:rect l="l" t="t" r="r" b="b"/>
            <a:pathLst>
              <a:path w="2198" h="2198" fill="none" extrusionOk="0">
                <a:moveTo>
                  <a:pt x="1" y="1"/>
                </a:moveTo>
                <a:lnTo>
                  <a:pt x="2198" y="1"/>
                </a:lnTo>
                <a:lnTo>
                  <a:pt x="2198" y="2198"/>
                </a:lnTo>
                <a:lnTo>
                  <a:pt x="1" y="2198"/>
                </a:lnTo>
                <a:close/>
              </a:path>
            </a:pathLst>
          </a:custGeom>
          <a:noFill/>
          <a:ln w="1375" cap="flat" cmpd="sng">
            <a:solidFill>
              <a:schemeClr val="accent1"/>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 name="Google Shape;18;p2"/>
          <p:cNvSpPr/>
          <p:nvPr/>
        </p:nvSpPr>
        <p:spPr>
          <a:xfrm>
            <a:off x="11613364" y="6428659"/>
            <a:ext cx="130745" cy="131060"/>
          </a:xfrm>
          <a:custGeom>
            <a:avLst/>
            <a:gdLst/>
            <a:ahLst/>
            <a:cxnLst/>
            <a:rect l="l" t="t" r="r" b="b"/>
            <a:pathLst>
              <a:path w="3742" h="3751" fill="none" extrusionOk="0">
                <a:moveTo>
                  <a:pt x="1" y="0"/>
                </a:moveTo>
                <a:lnTo>
                  <a:pt x="3742" y="0"/>
                </a:lnTo>
                <a:lnTo>
                  <a:pt x="3742" y="3750"/>
                </a:lnTo>
                <a:lnTo>
                  <a:pt x="1" y="3750"/>
                </a:lnTo>
                <a:close/>
              </a:path>
            </a:pathLst>
          </a:custGeom>
          <a:noFill/>
          <a:ln w="2975" cap="flat" cmpd="sng">
            <a:solidFill>
              <a:schemeClr val="accent1"/>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 name="Google Shape;19;p2"/>
          <p:cNvSpPr/>
          <p:nvPr/>
        </p:nvSpPr>
        <p:spPr>
          <a:xfrm>
            <a:off x="367559" y="2076079"/>
            <a:ext cx="77113" cy="76798"/>
          </a:xfrm>
          <a:custGeom>
            <a:avLst/>
            <a:gdLst/>
            <a:ahLst/>
            <a:cxnLst/>
            <a:rect l="l" t="t" r="r" b="b"/>
            <a:pathLst>
              <a:path w="2207" h="2198" fill="none" extrusionOk="0">
                <a:moveTo>
                  <a:pt x="0" y="0"/>
                </a:moveTo>
                <a:lnTo>
                  <a:pt x="2207" y="0"/>
                </a:lnTo>
                <a:lnTo>
                  <a:pt x="2207" y="2197"/>
                </a:lnTo>
                <a:lnTo>
                  <a:pt x="0" y="2197"/>
                </a:lnTo>
                <a:close/>
              </a:path>
            </a:pathLst>
          </a:custGeom>
          <a:noFill/>
          <a:ln w="2975" cap="flat" cmpd="sng">
            <a:solidFill>
              <a:schemeClr val="accent2"/>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 name="Google Shape;20;p2"/>
          <p:cNvSpPr/>
          <p:nvPr/>
        </p:nvSpPr>
        <p:spPr>
          <a:xfrm>
            <a:off x="11018230" y="3938241"/>
            <a:ext cx="138782" cy="139096"/>
          </a:xfrm>
          <a:custGeom>
            <a:avLst/>
            <a:gdLst/>
            <a:ahLst/>
            <a:cxnLst/>
            <a:rect l="l" t="t" r="r" b="b"/>
            <a:pathLst>
              <a:path w="3972" h="3981" extrusionOk="0">
                <a:moveTo>
                  <a:pt x="0" y="1"/>
                </a:moveTo>
                <a:lnTo>
                  <a:pt x="0" y="3981"/>
                </a:lnTo>
                <a:lnTo>
                  <a:pt x="3972" y="3981"/>
                </a:lnTo>
                <a:lnTo>
                  <a:pt x="397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11018147" y="-579187"/>
            <a:ext cx="251841" cy="1575335"/>
            <a:chOff x="2877432" y="975334"/>
            <a:chExt cx="188886" cy="1181531"/>
          </a:xfrm>
        </p:grpSpPr>
        <p:sp>
          <p:nvSpPr>
            <p:cNvPr id="22" name="Google Shape;22;p2"/>
            <p:cNvSpPr/>
            <p:nvPr/>
          </p:nvSpPr>
          <p:spPr>
            <a:xfrm>
              <a:off x="2877432" y="1968242"/>
              <a:ext cx="188886" cy="188624"/>
            </a:xfrm>
            <a:custGeom>
              <a:avLst/>
              <a:gdLst/>
              <a:ahLst/>
              <a:cxnLst/>
              <a:rect l="l" t="t" r="r" b="b"/>
              <a:pathLst>
                <a:path w="7208" h="7198" fill="none" extrusionOk="0">
                  <a:moveTo>
                    <a:pt x="1" y="0"/>
                  </a:moveTo>
                  <a:lnTo>
                    <a:pt x="7208" y="0"/>
                  </a:lnTo>
                  <a:lnTo>
                    <a:pt x="7208" y="7198"/>
                  </a:lnTo>
                  <a:lnTo>
                    <a:pt x="1" y="7198"/>
                  </a:lnTo>
                  <a:close/>
                </a:path>
              </a:pathLst>
            </a:custGeom>
            <a:noFill/>
            <a:ln w="5750" cap="flat" cmpd="sng">
              <a:solidFill>
                <a:schemeClr val="accent3"/>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 name="Google Shape;23;p2"/>
            <p:cNvSpPr/>
            <p:nvPr/>
          </p:nvSpPr>
          <p:spPr>
            <a:xfrm>
              <a:off x="2905393" y="1452501"/>
              <a:ext cx="133226" cy="133252"/>
            </a:xfrm>
            <a:custGeom>
              <a:avLst/>
              <a:gdLst/>
              <a:ahLst/>
              <a:cxnLst/>
              <a:rect l="l" t="t" r="r" b="b"/>
              <a:pathLst>
                <a:path w="5084" h="5085" fill="none" extrusionOk="0">
                  <a:moveTo>
                    <a:pt x="0" y="1"/>
                  </a:moveTo>
                  <a:lnTo>
                    <a:pt x="5083" y="1"/>
                  </a:lnTo>
                  <a:lnTo>
                    <a:pt x="5083" y="5084"/>
                  </a:lnTo>
                  <a:lnTo>
                    <a:pt x="0" y="5084"/>
                  </a:lnTo>
                  <a:close/>
                </a:path>
              </a:pathLst>
            </a:custGeom>
            <a:noFill/>
            <a:ln w="4125" cap="flat" cmpd="sng">
              <a:solidFill>
                <a:schemeClr val="accent3"/>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 name="Google Shape;24;p2"/>
            <p:cNvSpPr/>
            <p:nvPr/>
          </p:nvSpPr>
          <p:spPr>
            <a:xfrm>
              <a:off x="2931651" y="975334"/>
              <a:ext cx="80476" cy="80711"/>
            </a:xfrm>
            <a:custGeom>
              <a:avLst/>
              <a:gdLst/>
              <a:ahLst/>
              <a:cxnLst/>
              <a:rect l="l" t="t" r="r" b="b"/>
              <a:pathLst>
                <a:path w="3071" h="3080" fill="none" extrusionOk="0">
                  <a:moveTo>
                    <a:pt x="0" y="0"/>
                  </a:moveTo>
                  <a:lnTo>
                    <a:pt x="3070" y="0"/>
                  </a:lnTo>
                  <a:lnTo>
                    <a:pt x="3070" y="3080"/>
                  </a:lnTo>
                  <a:lnTo>
                    <a:pt x="0" y="3080"/>
                  </a:lnTo>
                  <a:close/>
                </a:path>
              </a:pathLst>
            </a:custGeom>
            <a:noFill/>
            <a:ln w="2525" cap="flat" cmpd="sng">
              <a:solidFill>
                <a:schemeClr val="accent3"/>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11314661" y="2152842"/>
            <a:ext cx="107336" cy="107301"/>
          </a:xfrm>
          <a:custGeom>
            <a:avLst/>
            <a:gdLst/>
            <a:ahLst/>
            <a:cxnLst/>
            <a:rect l="l" t="t" r="r" b="b"/>
            <a:pathLst>
              <a:path w="3072" h="3071" extrusionOk="0">
                <a:moveTo>
                  <a:pt x="1" y="0"/>
                </a:moveTo>
                <a:lnTo>
                  <a:pt x="1" y="3070"/>
                </a:lnTo>
                <a:lnTo>
                  <a:pt x="3071" y="3070"/>
                </a:lnTo>
                <a:lnTo>
                  <a:pt x="3071"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6" name="Google Shape;26;p2"/>
          <p:cNvGrpSpPr/>
          <p:nvPr/>
        </p:nvGrpSpPr>
        <p:grpSpPr>
          <a:xfrm>
            <a:off x="4120883" y="-711543"/>
            <a:ext cx="130742" cy="1530089"/>
            <a:chOff x="3347921" y="16006"/>
            <a:chExt cx="98059" cy="1147596"/>
          </a:xfrm>
        </p:grpSpPr>
        <p:sp>
          <p:nvSpPr>
            <p:cNvPr id="27" name="Google Shape;27;p2"/>
            <p:cNvSpPr/>
            <p:nvPr/>
          </p:nvSpPr>
          <p:spPr>
            <a:xfrm>
              <a:off x="3347921" y="1065280"/>
              <a:ext cx="98059" cy="98321"/>
            </a:xfrm>
            <a:custGeom>
              <a:avLst/>
              <a:gdLst/>
              <a:ahLst/>
              <a:cxnLst/>
              <a:rect l="l" t="t" r="r" b="b"/>
              <a:pathLst>
                <a:path w="3742" h="3752" fill="none" extrusionOk="0">
                  <a:moveTo>
                    <a:pt x="0" y="1"/>
                  </a:moveTo>
                  <a:lnTo>
                    <a:pt x="3741" y="1"/>
                  </a:lnTo>
                  <a:lnTo>
                    <a:pt x="3741" y="3751"/>
                  </a:lnTo>
                  <a:lnTo>
                    <a:pt x="0" y="3751"/>
                  </a:lnTo>
                  <a:close/>
                </a:path>
              </a:pathLst>
            </a:custGeom>
            <a:noFill/>
            <a:ln w="2975" cap="flat" cmpd="sng">
              <a:solidFill>
                <a:schemeClr val="accent1"/>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 name="Google Shape;28;p2"/>
            <p:cNvSpPr/>
            <p:nvPr/>
          </p:nvSpPr>
          <p:spPr>
            <a:xfrm>
              <a:off x="3392705" y="16006"/>
              <a:ext cx="8464" cy="894665"/>
            </a:xfrm>
            <a:custGeom>
              <a:avLst/>
              <a:gdLst/>
              <a:ahLst/>
              <a:cxnLst/>
              <a:rect l="l" t="t" r="r" b="b"/>
              <a:pathLst>
                <a:path w="323" h="34141" extrusionOk="0">
                  <a:moveTo>
                    <a:pt x="157" y="1"/>
                  </a:moveTo>
                  <a:lnTo>
                    <a:pt x="1" y="34141"/>
                  </a:lnTo>
                  <a:lnTo>
                    <a:pt x="323" y="34141"/>
                  </a:lnTo>
                  <a:lnTo>
                    <a:pt x="157"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6523520" y="-453587"/>
            <a:ext cx="161559" cy="1013968"/>
            <a:chOff x="5245196" y="3136513"/>
            <a:chExt cx="121172" cy="760495"/>
          </a:xfrm>
        </p:grpSpPr>
        <p:sp>
          <p:nvSpPr>
            <p:cNvPr id="30" name="Google Shape;30;p2"/>
            <p:cNvSpPr/>
            <p:nvPr/>
          </p:nvSpPr>
          <p:spPr>
            <a:xfrm>
              <a:off x="5245196" y="3775810"/>
              <a:ext cx="121172" cy="121198"/>
            </a:xfrm>
            <a:custGeom>
              <a:avLst/>
              <a:gdLst/>
              <a:ahLst/>
              <a:cxnLst/>
              <a:rect l="l" t="t" r="r" b="b"/>
              <a:pathLst>
                <a:path w="4624" h="4625" extrusionOk="0">
                  <a:moveTo>
                    <a:pt x="0" y="1"/>
                  </a:moveTo>
                  <a:lnTo>
                    <a:pt x="0" y="4624"/>
                  </a:lnTo>
                  <a:lnTo>
                    <a:pt x="4624" y="4624"/>
                  </a:lnTo>
                  <a:lnTo>
                    <a:pt x="4624"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 name="Google Shape;31;p2"/>
            <p:cNvSpPr/>
            <p:nvPr/>
          </p:nvSpPr>
          <p:spPr>
            <a:xfrm>
              <a:off x="5309007" y="3136513"/>
              <a:ext cx="8464" cy="554288"/>
            </a:xfrm>
            <a:custGeom>
              <a:avLst/>
              <a:gdLst/>
              <a:ahLst/>
              <a:cxnLst/>
              <a:rect l="l" t="t" r="r" b="b"/>
              <a:pathLst>
                <a:path w="323" h="21152" extrusionOk="0">
                  <a:moveTo>
                    <a:pt x="166" y="1"/>
                  </a:moveTo>
                  <a:lnTo>
                    <a:pt x="0" y="21152"/>
                  </a:lnTo>
                  <a:lnTo>
                    <a:pt x="322" y="21152"/>
                  </a:lnTo>
                  <a:lnTo>
                    <a:pt x="16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2" name="Google Shape;32;p2"/>
          <p:cNvGrpSpPr/>
          <p:nvPr/>
        </p:nvGrpSpPr>
        <p:grpSpPr>
          <a:xfrm>
            <a:off x="334148" y="3202988"/>
            <a:ext cx="251527" cy="3291056"/>
            <a:chOff x="250617" y="2402301"/>
            <a:chExt cx="188650" cy="2468354"/>
          </a:xfrm>
        </p:grpSpPr>
        <p:sp>
          <p:nvSpPr>
            <p:cNvPr id="33" name="Google Shape;33;p2"/>
            <p:cNvSpPr/>
            <p:nvPr/>
          </p:nvSpPr>
          <p:spPr>
            <a:xfrm>
              <a:off x="250617" y="4681770"/>
              <a:ext cx="188650" cy="188886"/>
            </a:xfrm>
            <a:custGeom>
              <a:avLst/>
              <a:gdLst/>
              <a:ahLst/>
              <a:cxnLst/>
              <a:rect l="l" t="t" r="r" b="b"/>
              <a:pathLst>
                <a:path w="7199" h="7208" fill="none" extrusionOk="0">
                  <a:moveTo>
                    <a:pt x="0" y="1"/>
                  </a:moveTo>
                  <a:lnTo>
                    <a:pt x="7198" y="1"/>
                  </a:lnTo>
                  <a:lnTo>
                    <a:pt x="7198" y="7207"/>
                  </a:lnTo>
                  <a:lnTo>
                    <a:pt x="0" y="7207"/>
                  </a:lnTo>
                  <a:close/>
                </a:path>
              </a:pathLst>
            </a:custGeom>
            <a:noFill/>
            <a:ln w="5750" cap="flat" cmpd="sng">
              <a:solidFill>
                <a:schemeClr val="accent3"/>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 name="Google Shape;34;p2"/>
            <p:cNvSpPr/>
            <p:nvPr/>
          </p:nvSpPr>
          <p:spPr>
            <a:xfrm>
              <a:off x="278316" y="4166291"/>
              <a:ext cx="133226" cy="133226"/>
            </a:xfrm>
            <a:custGeom>
              <a:avLst/>
              <a:gdLst/>
              <a:ahLst/>
              <a:cxnLst/>
              <a:rect l="l" t="t" r="r" b="b"/>
              <a:pathLst>
                <a:path w="5084" h="5084" fill="none" extrusionOk="0">
                  <a:moveTo>
                    <a:pt x="1" y="0"/>
                  </a:moveTo>
                  <a:lnTo>
                    <a:pt x="5084" y="0"/>
                  </a:lnTo>
                  <a:lnTo>
                    <a:pt x="5084" y="5084"/>
                  </a:lnTo>
                  <a:lnTo>
                    <a:pt x="1" y="5084"/>
                  </a:lnTo>
                  <a:close/>
                </a:path>
              </a:pathLst>
            </a:custGeom>
            <a:noFill/>
            <a:ln w="4125" cap="flat" cmpd="sng">
              <a:solidFill>
                <a:schemeClr val="accent3"/>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 name="Google Shape;35;p2"/>
            <p:cNvSpPr/>
            <p:nvPr/>
          </p:nvSpPr>
          <p:spPr>
            <a:xfrm>
              <a:off x="304573" y="3689098"/>
              <a:ext cx="80476" cy="80476"/>
            </a:xfrm>
            <a:custGeom>
              <a:avLst/>
              <a:gdLst/>
              <a:ahLst/>
              <a:cxnLst/>
              <a:rect l="l" t="t" r="r" b="b"/>
              <a:pathLst>
                <a:path w="3071" h="3071" fill="none" extrusionOk="0">
                  <a:moveTo>
                    <a:pt x="1" y="0"/>
                  </a:moveTo>
                  <a:lnTo>
                    <a:pt x="3071" y="0"/>
                  </a:lnTo>
                  <a:lnTo>
                    <a:pt x="3071" y="3071"/>
                  </a:lnTo>
                  <a:lnTo>
                    <a:pt x="1" y="3071"/>
                  </a:lnTo>
                  <a:close/>
                </a:path>
              </a:pathLst>
            </a:custGeom>
            <a:noFill/>
            <a:ln w="2525" cap="flat" cmpd="sng">
              <a:solidFill>
                <a:schemeClr val="accent3"/>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 name="Google Shape;36;p2"/>
            <p:cNvSpPr/>
            <p:nvPr/>
          </p:nvSpPr>
          <p:spPr>
            <a:xfrm>
              <a:off x="340710" y="2402301"/>
              <a:ext cx="8464" cy="1011487"/>
            </a:xfrm>
            <a:custGeom>
              <a:avLst/>
              <a:gdLst/>
              <a:ahLst/>
              <a:cxnLst/>
              <a:rect l="l" t="t" r="r" b="b"/>
              <a:pathLst>
                <a:path w="323" h="38599" extrusionOk="0">
                  <a:moveTo>
                    <a:pt x="157" y="1"/>
                  </a:moveTo>
                  <a:lnTo>
                    <a:pt x="0" y="38599"/>
                  </a:lnTo>
                  <a:lnTo>
                    <a:pt x="322" y="38599"/>
                  </a:lnTo>
                  <a:lnTo>
                    <a:pt x="157"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11914302" y="14"/>
            <a:ext cx="11286" cy="3359516"/>
          </a:xfrm>
          <a:custGeom>
            <a:avLst/>
            <a:gdLst/>
            <a:ahLst/>
            <a:cxnLst/>
            <a:rect l="l" t="t" r="r" b="b"/>
            <a:pathLst>
              <a:path w="323" h="96151" extrusionOk="0">
                <a:moveTo>
                  <a:pt x="166" y="0"/>
                </a:moveTo>
                <a:lnTo>
                  <a:pt x="1" y="96150"/>
                </a:lnTo>
                <a:lnTo>
                  <a:pt x="323" y="96150"/>
                </a:lnTo>
                <a:lnTo>
                  <a:pt x="16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 name="Google Shape;38;p2"/>
          <p:cNvSpPr/>
          <p:nvPr/>
        </p:nvSpPr>
        <p:spPr>
          <a:xfrm>
            <a:off x="862484" y="28595"/>
            <a:ext cx="11286" cy="2252093"/>
          </a:xfrm>
          <a:custGeom>
            <a:avLst/>
            <a:gdLst/>
            <a:ahLst/>
            <a:cxnLst/>
            <a:rect l="l" t="t" r="r" b="b"/>
            <a:pathLst>
              <a:path w="323" h="64456" extrusionOk="0">
                <a:moveTo>
                  <a:pt x="166" y="0"/>
                </a:moveTo>
                <a:lnTo>
                  <a:pt x="1" y="64456"/>
                </a:lnTo>
                <a:lnTo>
                  <a:pt x="322" y="64456"/>
                </a:lnTo>
                <a:lnTo>
                  <a:pt x="16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2718184" y="231870"/>
            <a:ext cx="76796" cy="1109038"/>
            <a:chOff x="2038689" y="173907"/>
            <a:chExt cx="57599" cy="831799"/>
          </a:xfrm>
        </p:grpSpPr>
        <p:sp>
          <p:nvSpPr>
            <p:cNvPr id="40" name="Google Shape;40;p2"/>
            <p:cNvSpPr/>
            <p:nvPr/>
          </p:nvSpPr>
          <p:spPr>
            <a:xfrm>
              <a:off x="2038689" y="947872"/>
              <a:ext cx="57599" cy="57834"/>
            </a:xfrm>
            <a:custGeom>
              <a:avLst/>
              <a:gdLst/>
              <a:ahLst/>
              <a:cxnLst/>
              <a:rect l="l" t="t" r="r" b="b"/>
              <a:pathLst>
                <a:path w="2198" h="2207" fill="none" extrusionOk="0">
                  <a:moveTo>
                    <a:pt x="1" y="0"/>
                  </a:moveTo>
                  <a:lnTo>
                    <a:pt x="2197" y="0"/>
                  </a:lnTo>
                  <a:lnTo>
                    <a:pt x="2197" y="2206"/>
                  </a:lnTo>
                  <a:lnTo>
                    <a:pt x="1" y="2206"/>
                  </a:lnTo>
                  <a:close/>
                </a:path>
              </a:pathLst>
            </a:custGeom>
            <a:noFill/>
            <a:ln w="2975" cap="flat" cmpd="sng">
              <a:solidFill>
                <a:schemeClr val="accent2"/>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p2"/>
            <p:cNvSpPr/>
            <p:nvPr/>
          </p:nvSpPr>
          <p:spPr>
            <a:xfrm>
              <a:off x="2063269" y="173907"/>
              <a:ext cx="8438" cy="692074"/>
            </a:xfrm>
            <a:custGeom>
              <a:avLst/>
              <a:gdLst/>
              <a:ahLst/>
              <a:cxnLst/>
              <a:rect l="l" t="t" r="r" b="b"/>
              <a:pathLst>
                <a:path w="322" h="26410" extrusionOk="0">
                  <a:moveTo>
                    <a:pt x="166" y="1"/>
                  </a:moveTo>
                  <a:lnTo>
                    <a:pt x="0" y="26410"/>
                  </a:lnTo>
                  <a:lnTo>
                    <a:pt x="322" y="26410"/>
                  </a:lnTo>
                  <a:lnTo>
                    <a:pt x="16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TITLE_1">
    <p:spTree>
      <p:nvGrpSpPr>
        <p:cNvPr id="1" name="Shape 180"/>
        <p:cNvGrpSpPr/>
        <p:nvPr/>
      </p:nvGrpSpPr>
      <p:grpSpPr>
        <a:xfrm>
          <a:off x="0" y="0"/>
          <a:ext cx="0" cy="0"/>
          <a:chOff x="0" y="0"/>
          <a:chExt cx="0" cy="0"/>
        </a:xfrm>
      </p:grpSpPr>
      <p:sp>
        <p:nvSpPr>
          <p:cNvPr id="181" name="Google Shape;181;p11"/>
          <p:cNvSpPr txBox="1">
            <a:spLocks noGrp="1"/>
          </p:cNvSpPr>
          <p:nvPr>
            <p:ph type="ctrTitle"/>
          </p:nvPr>
        </p:nvSpPr>
        <p:spPr>
          <a:xfrm>
            <a:off x="4091567" y="4100433"/>
            <a:ext cx="4074300" cy="7305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6900"/>
              <a:buNone/>
              <a:defRPr sz="3200">
                <a:solidFill>
                  <a:schemeClr val="accent1"/>
                </a:solidFill>
              </a:defRPr>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82" name="Google Shape;182;p11"/>
          <p:cNvSpPr txBox="1">
            <a:spLocks noGrp="1"/>
          </p:cNvSpPr>
          <p:nvPr>
            <p:ph type="subTitle" idx="1"/>
          </p:nvPr>
        </p:nvSpPr>
        <p:spPr>
          <a:xfrm>
            <a:off x="3110667" y="2398767"/>
            <a:ext cx="5970900" cy="1056900"/>
          </a:xfrm>
          <a:prstGeom prst="rect">
            <a:avLst/>
          </a:prstGeom>
        </p:spPr>
        <p:txBody>
          <a:bodyPr spcFirstLastPara="1" wrap="square" lIns="121900" tIns="121900" rIns="121900" bIns="121900" anchor="b" anchorCtr="0">
            <a:noAutofit/>
          </a:bodyPr>
          <a:lstStyle>
            <a:lvl1pPr lvl="0" algn="ctr" rtl="0">
              <a:lnSpc>
                <a:spcPct val="100000"/>
              </a:lnSpc>
              <a:spcBef>
                <a:spcPts val="0"/>
              </a:spcBef>
              <a:spcAft>
                <a:spcPts val="0"/>
              </a:spcAft>
              <a:buSzPts val="3700"/>
              <a:buNone/>
              <a:defRPr/>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183" name="Google Shape;183;p11"/>
          <p:cNvSpPr/>
          <p:nvPr/>
        </p:nvSpPr>
        <p:spPr>
          <a:xfrm>
            <a:off x="2161558" y="3854151"/>
            <a:ext cx="161597" cy="161912"/>
          </a:xfrm>
          <a:custGeom>
            <a:avLst/>
            <a:gdLst/>
            <a:ahLst/>
            <a:cxnLst/>
            <a:rect l="l" t="t" r="r" b="b"/>
            <a:pathLst>
              <a:path w="4625" h="4634" extrusionOk="0">
                <a:moveTo>
                  <a:pt x="1" y="0"/>
                </a:moveTo>
                <a:lnTo>
                  <a:pt x="1" y="4633"/>
                </a:lnTo>
                <a:lnTo>
                  <a:pt x="4625" y="4633"/>
                </a:lnTo>
                <a:lnTo>
                  <a:pt x="462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4" name="Google Shape;184;p11"/>
          <p:cNvSpPr/>
          <p:nvPr/>
        </p:nvSpPr>
        <p:spPr>
          <a:xfrm>
            <a:off x="1651653" y="2809178"/>
            <a:ext cx="161912" cy="161912"/>
          </a:xfrm>
          <a:custGeom>
            <a:avLst/>
            <a:gdLst/>
            <a:ahLst/>
            <a:cxnLst/>
            <a:rect l="l" t="t" r="r" b="b"/>
            <a:pathLst>
              <a:path w="4634" h="4634" extrusionOk="0">
                <a:moveTo>
                  <a:pt x="0" y="1"/>
                </a:moveTo>
                <a:lnTo>
                  <a:pt x="0" y="4634"/>
                </a:lnTo>
                <a:lnTo>
                  <a:pt x="4633" y="4634"/>
                </a:lnTo>
                <a:lnTo>
                  <a:pt x="4633"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5" name="Google Shape;185;p11"/>
          <p:cNvSpPr/>
          <p:nvPr/>
        </p:nvSpPr>
        <p:spPr>
          <a:xfrm>
            <a:off x="11613364" y="6428659"/>
            <a:ext cx="130745" cy="131060"/>
          </a:xfrm>
          <a:custGeom>
            <a:avLst/>
            <a:gdLst/>
            <a:ahLst/>
            <a:cxnLst/>
            <a:rect l="l" t="t" r="r" b="b"/>
            <a:pathLst>
              <a:path w="3742" h="3751" fill="none" extrusionOk="0">
                <a:moveTo>
                  <a:pt x="1" y="0"/>
                </a:moveTo>
                <a:lnTo>
                  <a:pt x="3742" y="0"/>
                </a:lnTo>
                <a:lnTo>
                  <a:pt x="3742" y="3750"/>
                </a:lnTo>
                <a:lnTo>
                  <a:pt x="1" y="3750"/>
                </a:lnTo>
                <a:close/>
              </a:path>
            </a:pathLst>
          </a:custGeom>
          <a:noFill/>
          <a:ln w="2975" cap="flat" cmpd="sng">
            <a:solidFill>
              <a:schemeClr val="accent1"/>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6" name="Google Shape;186;p11"/>
          <p:cNvSpPr/>
          <p:nvPr/>
        </p:nvSpPr>
        <p:spPr>
          <a:xfrm>
            <a:off x="367559" y="2076079"/>
            <a:ext cx="77113" cy="76798"/>
          </a:xfrm>
          <a:custGeom>
            <a:avLst/>
            <a:gdLst/>
            <a:ahLst/>
            <a:cxnLst/>
            <a:rect l="l" t="t" r="r" b="b"/>
            <a:pathLst>
              <a:path w="2207" h="2198" fill="none" extrusionOk="0">
                <a:moveTo>
                  <a:pt x="0" y="0"/>
                </a:moveTo>
                <a:lnTo>
                  <a:pt x="2207" y="0"/>
                </a:lnTo>
                <a:lnTo>
                  <a:pt x="2207" y="2197"/>
                </a:lnTo>
                <a:lnTo>
                  <a:pt x="0" y="2197"/>
                </a:lnTo>
                <a:close/>
              </a:path>
            </a:pathLst>
          </a:custGeom>
          <a:noFill/>
          <a:ln w="2975" cap="flat" cmpd="sng">
            <a:solidFill>
              <a:schemeClr val="accent2"/>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7" name="Google Shape;187;p11"/>
          <p:cNvSpPr/>
          <p:nvPr/>
        </p:nvSpPr>
        <p:spPr>
          <a:xfrm>
            <a:off x="11018230" y="3938241"/>
            <a:ext cx="138782" cy="139096"/>
          </a:xfrm>
          <a:custGeom>
            <a:avLst/>
            <a:gdLst/>
            <a:ahLst/>
            <a:cxnLst/>
            <a:rect l="l" t="t" r="r" b="b"/>
            <a:pathLst>
              <a:path w="3972" h="3981" extrusionOk="0">
                <a:moveTo>
                  <a:pt x="0" y="1"/>
                </a:moveTo>
                <a:lnTo>
                  <a:pt x="0" y="3981"/>
                </a:lnTo>
                <a:lnTo>
                  <a:pt x="3972" y="3981"/>
                </a:lnTo>
                <a:lnTo>
                  <a:pt x="397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88" name="Google Shape;188;p11"/>
          <p:cNvGrpSpPr/>
          <p:nvPr/>
        </p:nvGrpSpPr>
        <p:grpSpPr>
          <a:xfrm>
            <a:off x="10955914" y="4768997"/>
            <a:ext cx="251841" cy="1575335"/>
            <a:chOff x="2877432" y="975334"/>
            <a:chExt cx="188886" cy="1181531"/>
          </a:xfrm>
        </p:grpSpPr>
        <p:sp>
          <p:nvSpPr>
            <p:cNvPr id="189" name="Google Shape;189;p11"/>
            <p:cNvSpPr/>
            <p:nvPr/>
          </p:nvSpPr>
          <p:spPr>
            <a:xfrm>
              <a:off x="2877432" y="1968242"/>
              <a:ext cx="188886" cy="188624"/>
            </a:xfrm>
            <a:custGeom>
              <a:avLst/>
              <a:gdLst/>
              <a:ahLst/>
              <a:cxnLst/>
              <a:rect l="l" t="t" r="r" b="b"/>
              <a:pathLst>
                <a:path w="7208" h="7198" fill="none" extrusionOk="0">
                  <a:moveTo>
                    <a:pt x="1" y="0"/>
                  </a:moveTo>
                  <a:lnTo>
                    <a:pt x="7208" y="0"/>
                  </a:lnTo>
                  <a:lnTo>
                    <a:pt x="7208" y="7198"/>
                  </a:lnTo>
                  <a:lnTo>
                    <a:pt x="1" y="7198"/>
                  </a:lnTo>
                  <a:close/>
                </a:path>
              </a:pathLst>
            </a:custGeom>
            <a:noFill/>
            <a:ln w="5750" cap="flat" cmpd="sng">
              <a:solidFill>
                <a:schemeClr val="accent3"/>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0" name="Google Shape;190;p11"/>
            <p:cNvSpPr/>
            <p:nvPr/>
          </p:nvSpPr>
          <p:spPr>
            <a:xfrm>
              <a:off x="2905393" y="1452501"/>
              <a:ext cx="133226" cy="133252"/>
            </a:xfrm>
            <a:custGeom>
              <a:avLst/>
              <a:gdLst/>
              <a:ahLst/>
              <a:cxnLst/>
              <a:rect l="l" t="t" r="r" b="b"/>
              <a:pathLst>
                <a:path w="5084" h="5085" fill="none" extrusionOk="0">
                  <a:moveTo>
                    <a:pt x="0" y="1"/>
                  </a:moveTo>
                  <a:lnTo>
                    <a:pt x="5083" y="1"/>
                  </a:lnTo>
                  <a:lnTo>
                    <a:pt x="5083" y="5084"/>
                  </a:lnTo>
                  <a:lnTo>
                    <a:pt x="0" y="5084"/>
                  </a:lnTo>
                  <a:close/>
                </a:path>
              </a:pathLst>
            </a:custGeom>
            <a:noFill/>
            <a:ln w="4125" cap="flat" cmpd="sng">
              <a:solidFill>
                <a:schemeClr val="accent3"/>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1" name="Google Shape;191;p11"/>
            <p:cNvSpPr/>
            <p:nvPr/>
          </p:nvSpPr>
          <p:spPr>
            <a:xfrm>
              <a:off x="2931651" y="975334"/>
              <a:ext cx="80476" cy="80711"/>
            </a:xfrm>
            <a:custGeom>
              <a:avLst/>
              <a:gdLst/>
              <a:ahLst/>
              <a:cxnLst/>
              <a:rect l="l" t="t" r="r" b="b"/>
              <a:pathLst>
                <a:path w="3071" h="3080" fill="none" extrusionOk="0">
                  <a:moveTo>
                    <a:pt x="0" y="0"/>
                  </a:moveTo>
                  <a:lnTo>
                    <a:pt x="3070" y="0"/>
                  </a:lnTo>
                  <a:lnTo>
                    <a:pt x="3070" y="3080"/>
                  </a:lnTo>
                  <a:lnTo>
                    <a:pt x="0" y="3080"/>
                  </a:lnTo>
                  <a:close/>
                </a:path>
              </a:pathLst>
            </a:custGeom>
            <a:noFill/>
            <a:ln w="2525" cap="flat" cmpd="sng">
              <a:solidFill>
                <a:schemeClr val="accent3"/>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92" name="Google Shape;192;p11"/>
          <p:cNvSpPr/>
          <p:nvPr/>
        </p:nvSpPr>
        <p:spPr>
          <a:xfrm>
            <a:off x="11625061" y="1553175"/>
            <a:ext cx="107336" cy="107301"/>
          </a:xfrm>
          <a:custGeom>
            <a:avLst/>
            <a:gdLst/>
            <a:ahLst/>
            <a:cxnLst/>
            <a:rect l="l" t="t" r="r" b="b"/>
            <a:pathLst>
              <a:path w="3072" h="3071" extrusionOk="0">
                <a:moveTo>
                  <a:pt x="1" y="0"/>
                </a:moveTo>
                <a:lnTo>
                  <a:pt x="1" y="3070"/>
                </a:lnTo>
                <a:lnTo>
                  <a:pt x="3071" y="3070"/>
                </a:lnTo>
                <a:lnTo>
                  <a:pt x="3071"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93" name="Google Shape;193;p11"/>
          <p:cNvGrpSpPr/>
          <p:nvPr/>
        </p:nvGrpSpPr>
        <p:grpSpPr>
          <a:xfrm>
            <a:off x="10025683" y="4324424"/>
            <a:ext cx="130742" cy="1530089"/>
            <a:chOff x="3347921" y="16006"/>
            <a:chExt cx="98059" cy="1147596"/>
          </a:xfrm>
        </p:grpSpPr>
        <p:sp>
          <p:nvSpPr>
            <p:cNvPr id="194" name="Google Shape;194;p11"/>
            <p:cNvSpPr/>
            <p:nvPr/>
          </p:nvSpPr>
          <p:spPr>
            <a:xfrm>
              <a:off x="3347921" y="1065280"/>
              <a:ext cx="98059" cy="98321"/>
            </a:xfrm>
            <a:custGeom>
              <a:avLst/>
              <a:gdLst/>
              <a:ahLst/>
              <a:cxnLst/>
              <a:rect l="l" t="t" r="r" b="b"/>
              <a:pathLst>
                <a:path w="3742" h="3752" fill="none" extrusionOk="0">
                  <a:moveTo>
                    <a:pt x="0" y="1"/>
                  </a:moveTo>
                  <a:lnTo>
                    <a:pt x="3741" y="1"/>
                  </a:lnTo>
                  <a:lnTo>
                    <a:pt x="3741" y="3751"/>
                  </a:lnTo>
                  <a:lnTo>
                    <a:pt x="0" y="3751"/>
                  </a:lnTo>
                  <a:close/>
                </a:path>
              </a:pathLst>
            </a:custGeom>
            <a:noFill/>
            <a:ln w="2975" cap="flat" cmpd="sng">
              <a:solidFill>
                <a:schemeClr val="accent1"/>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5" name="Google Shape;195;p11"/>
            <p:cNvSpPr/>
            <p:nvPr/>
          </p:nvSpPr>
          <p:spPr>
            <a:xfrm>
              <a:off x="3392705" y="16006"/>
              <a:ext cx="8464" cy="894665"/>
            </a:xfrm>
            <a:custGeom>
              <a:avLst/>
              <a:gdLst/>
              <a:ahLst/>
              <a:cxnLst/>
              <a:rect l="l" t="t" r="r" b="b"/>
              <a:pathLst>
                <a:path w="323" h="34141" extrusionOk="0">
                  <a:moveTo>
                    <a:pt x="157" y="1"/>
                  </a:moveTo>
                  <a:lnTo>
                    <a:pt x="1" y="34141"/>
                  </a:lnTo>
                  <a:lnTo>
                    <a:pt x="323" y="34141"/>
                  </a:lnTo>
                  <a:lnTo>
                    <a:pt x="157"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96" name="Google Shape;196;p11"/>
          <p:cNvGrpSpPr/>
          <p:nvPr/>
        </p:nvGrpSpPr>
        <p:grpSpPr>
          <a:xfrm>
            <a:off x="1074254" y="3938113"/>
            <a:ext cx="161559" cy="1013968"/>
            <a:chOff x="5245196" y="3136513"/>
            <a:chExt cx="121172" cy="760495"/>
          </a:xfrm>
        </p:grpSpPr>
        <p:sp>
          <p:nvSpPr>
            <p:cNvPr id="197" name="Google Shape;197;p11"/>
            <p:cNvSpPr/>
            <p:nvPr/>
          </p:nvSpPr>
          <p:spPr>
            <a:xfrm>
              <a:off x="5245196" y="3775810"/>
              <a:ext cx="121172" cy="121198"/>
            </a:xfrm>
            <a:custGeom>
              <a:avLst/>
              <a:gdLst/>
              <a:ahLst/>
              <a:cxnLst/>
              <a:rect l="l" t="t" r="r" b="b"/>
              <a:pathLst>
                <a:path w="4624" h="4625" extrusionOk="0">
                  <a:moveTo>
                    <a:pt x="0" y="1"/>
                  </a:moveTo>
                  <a:lnTo>
                    <a:pt x="0" y="4624"/>
                  </a:lnTo>
                  <a:lnTo>
                    <a:pt x="4624" y="4624"/>
                  </a:lnTo>
                  <a:lnTo>
                    <a:pt x="4624"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8" name="Google Shape;198;p11"/>
            <p:cNvSpPr/>
            <p:nvPr/>
          </p:nvSpPr>
          <p:spPr>
            <a:xfrm>
              <a:off x="5309007" y="3136513"/>
              <a:ext cx="8464" cy="554288"/>
            </a:xfrm>
            <a:custGeom>
              <a:avLst/>
              <a:gdLst/>
              <a:ahLst/>
              <a:cxnLst/>
              <a:rect l="l" t="t" r="r" b="b"/>
              <a:pathLst>
                <a:path w="323" h="21152" extrusionOk="0">
                  <a:moveTo>
                    <a:pt x="166" y="1"/>
                  </a:moveTo>
                  <a:lnTo>
                    <a:pt x="0" y="21152"/>
                  </a:lnTo>
                  <a:lnTo>
                    <a:pt x="322" y="21152"/>
                  </a:lnTo>
                  <a:lnTo>
                    <a:pt x="16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99" name="Google Shape;199;p11"/>
          <p:cNvGrpSpPr/>
          <p:nvPr/>
        </p:nvGrpSpPr>
        <p:grpSpPr>
          <a:xfrm>
            <a:off x="334148" y="3202988"/>
            <a:ext cx="251527" cy="3291056"/>
            <a:chOff x="250617" y="2402301"/>
            <a:chExt cx="188650" cy="2468354"/>
          </a:xfrm>
        </p:grpSpPr>
        <p:sp>
          <p:nvSpPr>
            <p:cNvPr id="200" name="Google Shape;200;p11"/>
            <p:cNvSpPr/>
            <p:nvPr/>
          </p:nvSpPr>
          <p:spPr>
            <a:xfrm>
              <a:off x="250617" y="4681770"/>
              <a:ext cx="188650" cy="188886"/>
            </a:xfrm>
            <a:custGeom>
              <a:avLst/>
              <a:gdLst/>
              <a:ahLst/>
              <a:cxnLst/>
              <a:rect l="l" t="t" r="r" b="b"/>
              <a:pathLst>
                <a:path w="7199" h="7208" fill="none" extrusionOk="0">
                  <a:moveTo>
                    <a:pt x="0" y="1"/>
                  </a:moveTo>
                  <a:lnTo>
                    <a:pt x="7198" y="1"/>
                  </a:lnTo>
                  <a:lnTo>
                    <a:pt x="7198" y="7207"/>
                  </a:lnTo>
                  <a:lnTo>
                    <a:pt x="0" y="7207"/>
                  </a:lnTo>
                  <a:close/>
                </a:path>
              </a:pathLst>
            </a:custGeom>
            <a:noFill/>
            <a:ln w="5750" cap="flat" cmpd="sng">
              <a:solidFill>
                <a:schemeClr val="accent3"/>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1" name="Google Shape;201;p11"/>
            <p:cNvSpPr/>
            <p:nvPr/>
          </p:nvSpPr>
          <p:spPr>
            <a:xfrm>
              <a:off x="278316" y="4166291"/>
              <a:ext cx="133226" cy="133226"/>
            </a:xfrm>
            <a:custGeom>
              <a:avLst/>
              <a:gdLst/>
              <a:ahLst/>
              <a:cxnLst/>
              <a:rect l="l" t="t" r="r" b="b"/>
              <a:pathLst>
                <a:path w="5084" h="5084" fill="none" extrusionOk="0">
                  <a:moveTo>
                    <a:pt x="1" y="0"/>
                  </a:moveTo>
                  <a:lnTo>
                    <a:pt x="5084" y="0"/>
                  </a:lnTo>
                  <a:lnTo>
                    <a:pt x="5084" y="5084"/>
                  </a:lnTo>
                  <a:lnTo>
                    <a:pt x="1" y="5084"/>
                  </a:lnTo>
                  <a:close/>
                </a:path>
              </a:pathLst>
            </a:custGeom>
            <a:noFill/>
            <a:ln w="4125" cap="flat" cmpd="sng">
              <a:solidFill>
                <a:schemeClr val="accent3"/>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2" name="Google Shape;202;p11"/>
            <p:cNvSpPr/>
            <p:nvPr/>
          </p:nvSpPr>
          <p:spPr>
            <a:xfrm>
              <a:off x="304573" y="3689098"/>
              <a:ext cx="80476" cy="80476"/>
            </a:xfrm>
            <a:custGeom>
              <a:avLst/>
              <a:gdLst/>
              <a:ahLst/>
              <a:cxnLst/>
              <a:rect l="l" t="t" r="r" b="b"/>
              <a:pathLst>
                <a:path w="3071" h="3071" fill="none" extrusionOk="0">
                  <a:moveTo>
                    <a:pt x="1" y="0"/>
                  </a:moveTo>
                  <a:lnTo>
                    <a:pt x="3071" y="0"/>
                  </a:lnTo>
                  <a:lnTo>
                    <a:pt x="3071" y="3071"/>
                  </a:lnTo>
                  <a:lnTo>
                    <a:pt x="1" y="3071"/>
                  </a:lnTo>
                  <a:close/>
                </a:path>
              </a:pathLst>
            </a:custGeom>
            <a:noFill/>
            <a:ln w="2525" cap="flat" cmpd="sng">
              <a:solidFill>
                <a:schemeClr val="accent3"/>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3" name="Google Shape;203;p11"/>
            <p:cNvSpPr/>
            <p:nvPr/>
          </p:nvSpPr>
          <p:spPr>
            <a:xfrm>
              <a:off x="340710" y="2402301"/>
              <a:ext cx="8464" cy="1011487"/>
            </a:xfrm>
            <a:custGeom>
              <a:avLst/>
              <a:gdLst/>
              <a:ahLst/>
              <a:cxnLst/>
              <a:rect l="l" t="t" r="r" b="b"/>
              <a:pathLst>
                <a:path w="323" h="38599" extrusionOk="0">
                  <a:moveTo>
                    <a:pt x="157" y="1"/>
                  </a:moveTo>
                  <a:lnTo>
                    <a:pt x="0" y="38599"/>
                  </a:lnTo>
                  <a:lnTo>
                    <a:pt x="322" y="38599"/>
                  </a:lnTo>
                  <a:lnTo>
                    <a:pt x="157"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04" name="Google Shape;204;p11"/>
          <p:cNvSpPr/>
          <p:nvPr/>
        </p:nvSpPr>
        <p:spPr>
          <a:xfrm>
            <a:off x="11076285" y="-511969"/>
            <a:ext cx="11286" cy="3359516"/>
          </a:xfrm>
          <a:custGeom>
            <a:avLst/>
            <a:gdLst/>
            <a:ahLst/>
            <a:cxnLst/>
            <a:rect l="l" t="t" r="r" b="b"/>
            <a:pathLst>
              <a:path w="323" h="96151" extrusionOk="0">
                <a:moveTo>
                  <a:pt x="166" y="0"/>
                </a:moveTo>
                <a:lnTo>
                  <a:pt x="1" y="96150"/>
                </a:lnTo>
                <a:lnTo>
                  <a:pt x="323" y="96150"/>
                </a:lnTo>
                <a:lnTo>
                  <a:pt x="16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5" name="Google Shape;205;p11"/>
          <p:cNvSpPr/>
          <p:nvPr/>
        </p:nvSpPr>
        <p:spPr>
          <a:xfrm>
            <a:off x="862484" y="28595"/>
            <a:ext cx="11286" cy="2252093"/>
          </a:xfrm>
          <a:custGeom>
            <a:avLst/>
            <a:gdLst/>
            <a:ahLst/>
            <a:cxnLst/>
            <a:rect l="l" t="t" r="r" b="b"/>
            <a:pathLst>
              <a:path w="323" h="64456" extrusionOk="0">
                <a:moveTo>
                  <a:pt x="166" y="0"/>
                </a:moveTo>
                <a:lnTo>
                  <a:pt x="1" y="64456"/>
                </a:lnTo>
                <a:lnTo>
                  <a:pt x="322" y="64456"/>
                </a:lnTo>
                <a:lnTo>
                  <a:pt x="16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06" name="Google Shape;206;p11"/>
          <p:cNvGrpSpPr/>
          <p:nvPr/>
        </p:nvGrpSpPr>
        <p:grpSpPr>
          <a:xfrm>
            <a:off x="2718184" y="231870"/>
            <a:ext cx="76796" cy="1109038"/>
            <a:chOff x="2038689" y="173907"/>
            <a:chExt cx="57599" cy="831799"/>
          </a:xfrm>
        </p:grpSpPr>
        <p:sp>
          <p:nvSpPr>
            <p:cNvPr id="207" name="Google Shape;207;p11"/>
            <p:cNvSpPr/>
            <p:nvPr/>
          </p:nvSpPr>
          <p:spPr>
            <a:xfrm>
              <a:off x="2038689" y="947872"/>
              <a:ext cx="57599" cy="57834"/>
            </a:xfrm>
            <a:custGeom>
              <a:avLst/>
              <a:gdLst/>
              <a:ahLst/>
              <a:cxnLst/>
              <a:rect l="l" t="t" r="r" b="b"/>
              <a:pathLst>
                <a:path w="2198" h="2207" fill="none" extrusionOk="0">
                  <a:moveTo>
                    <a:pt x="1" y="0"/>
                  </a:moveTo>
                  <a:lnTo>
                    <a:pt x="2197" y="0"/>
                  </a:lnTo>
                  <a:lnTo>
                    <a:pt x="2197" y="2206"/>
                  </a:lnTo>
                  <a:lnTo>
                    <a:pt x="1" y="2206"/>
                  </a:lnTo>
                  <a:close/>
                </a:path>
              </a:pathLst>
            </a:custGeom>
            <a:noFill/>
            <a:ln w="2975" cap="flat" cmpd="sng">
              <a:solidFill>
                <a:schemeClr val="accent2"/>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8" name="Google Shape;208;p11"/>
            <p:cNvSpPr/>
            <p:nvPr/>
          </p:nvSpPr>
          <p:spPr>
            <a:xfrm>
              <a:off x="2063269" y="173907"/>
              <a:ext cx="8438" cy="692074"/>
            </a:xfrm>
            <a:custGeom>
              <a:avLst/>
              <a:gdLst/>
              <a:ahLst/>
              <a:cxnLst/>
              <a:rect l="l" t="t" r="r" b="b"/>
              <a:pathLst>
                <a:path w="322" h="26410" extrusionOk="0">
                  <a:moveTo>
                    <a:pt x="166" y="1"/>
                  </a:moveTo>
                  <a:lnTo>
                    <a:pt x="0" y="26410"/>
                  </a:lnTo>
                  <a:lnTo>
                    <a:pt x="322" y="26410"/>
                  </a:lnTo>
                  <a:lnTo>
                    <a:pt x="16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09" name="Google Shape;209;p11"/>
          <p:cNvSpPr/>
          <p:nvPr/>
        </p:nvSpPr>
        <p:spPr>
          <a:xfrm>
            <a:off x="10109786" y="2446045"/>
            <a:ext cx="161912" cy="161912"/>
          </a:xfrm>
          <a:custGeom>
            <a:avLst/>
            <a:gdLst/>
            <a:ahLst/>
            <a:cxnLst/>
            <a:rect l="l" t="t" r="r" b="b"/>
            <a:pathLst>
              <a:path w="4634" h="4634" extrusionOk="0">
                <a:moveTo>
                  <a:pt x="0" y="1"/>
                </a:moveTo>
                <a:lnTo>
                  <a:pt x="0" y="4634"/>
                </a:lnTo>
                <a:lnTo>
                  <a:pt x="4633" y="4634"/>
                </a:lnTo>
                <a:lnTo>
                  <a:pt x="463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10" name="Google Shape;210;p11"/>
          <p:cNvGrpSpPr/>
          <p:nvPr/>
        </p:nvGrpSpPr>
        <p:grpSpPr>
          <a:xfrm>
            <a:off x="6560131" y="-662020"/>
            <a:ext cx="251841" cy="1575335"/>
            <a:chOff x="2877432" y="975334"/>
            <a:chExt cx="188886" cy="1181531"/>
          </a:xfrm>
        </p:grpSpPr>
        <p:sp>
          <p:nvSpPr>
            <p:cNvPr id="211" name="Google Shape;211;p11"/>
            <p:cNvSpPr/>
            <p:nvPr/>
          </p:nvSpPr>
          <p:spPr>
            <a:xfrm>
              <a:off x="2877432" y="1968242"/>
              <a:ext cx="188886" cy="188624"/>
            </a:xfrm>
            <a:custGeom>
              <a:avLst/>
              <a:gdLst/>
              <a:ahLst/>
              <a:cxnLst/>
              <a:rect l="l" t="t" r="r" b="b"/>
              <a:pathLst>
                <a:path w="7208" h="7198" fill="none" extrusionOk="0">
                  <a:moveTo>
                    <a:pt x="1" y="0"/>
                  </a:moveTo>
                  <a:lnTo>
                    <a:pt x="7208" y="0"/>
                  </a:lnTo>
                  <a:lnTo>
                    <a:pt x="7208" y="7198"/>
                  </a:lnTo>
                  <a:lnTo>
                    <a:pt x="1" y="7198"/>
                  </a:lnTo>
                  <a:close/>
                </a:path>
              </a:pathLst>
            </a:custGeom>
            <a:noFill/>
            <a:ln w="5750" cap="flat" cmpd="sng">
              <a:solidFill>
                <a:schemeClr val="accent2"/>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2" name="Google Shape;212;p11"/>
            <p:cNvSpPr/>
            <p:nvPr/>
          </p:nvSpPr>
          <p:spPr>
            <a:xfrm>
              <a:off x="2905393" y="1452501"/>
              <a:ext cx="133226" cy="133252"/>
            </a:xfrm>
            <a:custGeom>
              <a:avLst/>
              <a:gdLst/>
              <a:ahLst/>
              <a:cxnLst/>
              <a:rect l="l" t="t" r="r" b="b"/>
              <a:pathLst>
                <a:path w="5084" h="5085" fill="none" extrusionOk="0">
                  <a:moveTo>
                    <a:pt x="0" y="1"/>
                  </a:moveTo>
                  <a:lnTo>
                    <a:pt x="5083" y="1"/>
                  </a:lnTo>
                  <a:lnTo>
                    <a:pt x="5083" y="5084"/>
                  </a:lnTo>
                  <a:lnTo>
                    <a:pt x="0" y="5084"/>
                  </a:lnTo>
                  <a:close/>
                </a:path>
              </a:pathLst>
            </a:custGeom>
            <a:noFill/>
            <a:ln w="4125" cap="flat" cmpd="sng">
              <a:solidFill>
                <a:schemeClr val="accent2"/>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3" name="Google Shape;213;p11"/>
            <p:cNvSpPr/>
            <p:nvPr/>
          </p:nvSpPr>
          <p:spPr>
            <a:xfrm>
              <a:off x="2931651" y="975334"/>
              <a:ext cx="80476" cy="80711"/>
            </a:xfrm>
            <a:custGeom>
              <a:avLst/>
              <a:gdLst/>
              <a:ahLst/>
              <a:cxnLst/>
              <a:rect l="l" t="t" r="r" b="b"/>
              <a:pathLst>
                <a:path w="3071" h="3080" fill="none" extrusionOk="0">
                  <a:moveTo>
                    <a:pt x="0" y="0"/>
                  </a:moveTo>
                  <a:lnTo>
                    <a:pt x="3070" y="0"/>
                  </a:lnTo>
                  <a:lnTo>
                    <a:pt x="3070" y="3080"/>
                  </a:lnTo>
                  <a:lnTo>
                    <a:pt x="0" y="3080"/>
                  </a:lnTo>
                  <a:close/>
                </a:path>
              </a:pathLst>
            </a:custGeom>
            <a:noFill/>
            <a:ln w="2525" cap="flat" cmpd="sng">
              <a:solidFill>
                <a:schemeClr val="accent2"/>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14" name="Google Shape;214;p11"/>
          <p:cNvSpPr/>
          <p:nvPr/>
        </p:nvSpPr>
        <p:spPr>
          <a:xfrm>
            <a:off x="9446406" y="732762"/>
            <a:ext cx="107301" cy="107301"/>
          </a:xfrm>
          <a:custGeom>
            <a:avLst/>
            <a:gdLst/>
            <a:ahLst/>
            <a:cxnLst/>
            <a:rect l="l" t="t" r="r" b="b"/>
            <a:pathLst>
              <a:path w="3071" h="3071" extrusionOk="0">
                <a:moveTo>
                  <a:pt x="1" y="1"/>
                </a:moveTo>
                <a:lnTo>
                  <a:pt x="1" y="3071"/>
                </a:lnTo>
                <a:lnTo>
                  <a:pt x="3071" y="3071"/>
                </a:lnTo>
                <a:lnTo>
                  <a:pt x="3071"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15" name="Google Shape;215;p11"/>
          <p:cNvGrpSpPr/>
          <p:nvPr/>
        </p:nvGrpSpPr>
        <p:grpSpPr>
          <a:xfrm>
            <a:off x="4040454" y="-298570"/>
            <a:ext cx="161559" cy="1013968"/>
            <a:chOff x="5245196" y="3136513"/>
            <a:chExt cx="121172" cy="760495"/>
          </a:xfrm>
        </p:grpSpPr>
        <p:sp>
          <p:nvSpPr>
            <p:cNvPr id="216" name="Google Shape;216;p11"/>
            <p:cNvSpPr/>
            <p:nvPr/>
          </p:nvSpPr>
          <p:spPr>
            <a:xfrm>
              <a:off x="5245196" y="3775810"/>
              <a:ext cx="121172" cy="121198"/>
            </a:xfrm>
            <a:custGeom>
              <a:avLst/>
              <a:gdLst/>
              <a:ahLst/>
              <a:cxnLst/>
              <a:rect l="l" t="t" r="r" b="b"/>
              <a:pathLst>
                <a:path w="4624" h="4625" extrusionOk="0">
                  <a:moveTo>
                    <a:pt x="0" y="1"/>
                  </a:moveTo>
                  <a:lnTo>
                    <a:pt x="0" y="4624"/>
                  </a:lnTo>
                  <a:lnTo>
                    <a:pt x="4624" y="4624"/>
                  </a:lnTo>
                  <a:lnTo>
                    <a:pt x="4624"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7" name="Google Shape;217;p11"/>
            <p:cNvSpPr/>
            <p:nvPr/>
          </p:nvSpPr>
          <p:spPr>
            <a:xfrm>
              <a:off x="5309007" y="3136513"/>
              <a:ext cx="8464" cy="554288"/>
            </a:xfrm>
            <a:custGeom>
              <a:avLst/>
              <a:gdLst/>
              <a:ahLst/>
              <a:cxnLst/>
              <a:rect l="l" t="t" r="r" b="b"/>
              <a:pathLst>
                <a:path w="323" h="21152" extrusionOk="0">
                  <a:moveTo>
                    <a:pt x="166" y="1"/>
                  </a:moveTo>
                  <a:lnTo>
                    <a:pt x="0" y="21152"/>
                  </a:lnTo>
                  <a:lnTo>
                    <a:pt x="322" y="21152"/>
                  </a:lnTo>
                  <a:lnTo>
                    <a:pt x="16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18" name="Google Shape;218;p11"/>
          <p:cNvGrpSpPr/>
          <p:nvPr/>
        </p:nvGrpSpPr>
        <p:grpSpPr>
          <a:xfrm>
            <a:off x="3075003" y="3425585"/>
            <a:ext cx="265642" cy="3771818"/>
            <a:chOff x="1608717" y="1280046"/>
            <a:chExt cx="199237" cy="2828935"/>
          </a:xfrm>
        </p:grpSpPr>
        <p:sp>
          <p:nvSpPr>
            <p:cNvPr id="219" name="Google Shape;219;p11"/>
            <p:cNvSpPr/>
            <p:nvPr/>
          </p:nvSpPr>
          <p:spPr>
            <a:xfrm>
              <a:off x="1608717" y="3909744"/>
              <a:ext cx="199237" cy="199237"/>
            </a:xfrm>
            <a:custGeom>
              <a:avLst/>
              <a:gdLst/>
              <a:ahLst/>
              <a:cxnLst/>
              <a:rect l="l" t="t" r="r" b="b"/>
              <a:pathLst>
                <a:path w="7603" h="7603" extrusionOk="0">
                  <a:moveTo>
                    <a:pt x="0" y="1"/>
                  </a:moveTo>
                  <a:lnTo>
                    <a:pt x="0" y="7602"/>
                  </a:lnTo>
                  <a:lnTo>
                    <a:pt x="7602" y="7602"/>
                  </a:lnTo>
                  <a:lnTo>
                    <a:pt x="760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20" name="Google Shape;220;p11"/>
            <p:cNvSpPr/>
            <p:nvPr/>
          </p:nvSpPr>
          <p:spPr>
            <a:xfrm>
              <a:off x="1656175" y="3269477"/>
              <a:ext cx="104086" cy="104086"/>
            </a:xfrm>
            <a:custGeom>
              <a:avLst/>
              <a:gdLst/>
              <a:ahLst/>
              <a:cxnLst/>
              <a:rect l="l" t="t" r="r" b="b"/>
              <a:pathLst>
                <a:path w="3972" h="3972" extrusionOk="0">
                  <a:moveTo>
                    <a:pt x="0" y="1"/>
                  </a:moveTo>
                  <a:lnTo>
                    <a:pt x="0" y="3972"/>
                  </a:lnTo>
                  <a:lnTo>
                    <a:pt x="3971" y="3972"/>
                  </a:lnTo>
                  <a:lnTo>
                    <a:pt x="3971"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21" name="Google Shape;221;p11"/>
            <p:cNvSpPr/>
            <p:nvPr/>
          </p:nvSpPr>
          <p:spPr>
            <a:xfrm>
              <a:off x="1704104" y="1280046"/>
              <a:ext cx="8464" cy="1794099"/>
            </a:xfrm>
            <a:custGeom>
              <a:avLst/>
              <a:gdLst/>
              <a:ahLst/>
              <a:cxnLst/>
              <a:rect l="l" t="t" r="r" b="b"/>
              <a:pathLst>
                <a:path w="323" h="68464" extrusionOk="0">
                  <a:moveTo>
                    <a:pt x="157" y="0"/>
                  </a:moveTo>
                  <a:lnTo>
                    <a:pt x="0" y="68464"/>
                  </a:lnTo>
                  <a:lnTo>
                    <a:pt x="322" y="68464"/>
                  </a:lnTo>
                  <a:lnTo>
                    <a:pt x="157"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22"/>
        <p:cNvGrpSpPr/>
        <p:nvPr/>
      </p:nvGrpSpPr>
      <p:grpSpPr>
        <a:xfrm>
          <a:off x="0" y="0"/>
          <a:ext cx="0" cy="0"/>
          <a:chOff x="0" y="0"/>
          <a:chExt cx="0" cy="0"/>
        </a:xfrm>
      </p:grpSpPr>
      <p:sp>
        <p:nvSpPr>
          <p:cNvPr id="223" name="Google Shape;223;p12"/>
          <p:cNvSpPr txBox="1">
            <a:spLocks noGrp="1"/>
          </p:cNvSpPr>
          <p:nvPr>
            <p:ph type="title" hasCustomPrompt="1"/>
          </p:nvPr>
        </p:nvSpPr>
        <p:spPr>
          <a:xfrm>
            <a:off x="2311633" y="1142200"/>
            <a:ext cx="7568700" cy="16404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16000"/>
              <a:buNone/>
              <a:defRPr sz="10700">
                <a:solidFill>
                  <a:schemeClr val="accent2"/>
                </a:solidFill>
              </a:defRPr>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224" name="Google Shape;224;p12"/>
          <p:cNvSpPr txBox="1">
            <a:spLocks noGrp="1"/>
          </p:cNvSpPr>
          <p:nvPr>
            <p:ph type="body" idx="1"/>
          </p:nvPr>
        </p:nvSpPr>
        <p:spPr>
          <a:xfrm>
            <a:off x="4277433" y="2782600"/>
            <a:ext cx="3637200" cy="954000"/>
          </a:xfrm>
          <a:prstGeom prst="rect">
            <a:avLst/>
          </a:prstGeom>
        </p:spPr>
        <p:txBody>
          <a:bodyPr spcFirstLastPara="1" wrap="square" lIns="121900" tIns="121900" rIns="121900" bIns="121900" anchor="t" anchorCtr="0">
            <a:noAutofit/>
          </a:bodyPr>
          <a:lstStyle>
            <a:lvl1pPr marL="457200" lvl="0" indent="-381000" algn="ctr">
              <a:spcBef>
                <a:spcPts val="0"/>
              </a:spcBef>
              <a:spcAft>
                <a:spcPts val="0"/>
              </a:spcAft>
              <a:buSzPts val="24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grpSp>
        <p:nvGrpSpPr>
          <p:cNvPr id="225" name="Google Shape;225;p12"/>
          <p:cNvGrpSpPr/>
          <p:nvPr/>
        </p:nvGrpSpPr>
        <p:grpSpPr>
          <a:xfrm>
            <a:off x="963414" y="4550083"/>
            <a:ext cx="10265587" cy="2511307"/>
            <a:chOff x="4558950" y="838825"/>
            <a:chExt cx="2813800" cy="688350"/>
          </a:xfrm>
        </p:grpSpPr>
        <p:sp>
          <p:nvSpPr>
            <p:cNvPr id="226" name="Google Shape;226;p12"/>
            <p:cNvSpPr/>
            <p:nvPr/>
          </p:nvSpPr>
          <p:spPr>
            <a:xfrm>
              <a:off x="6067275" y="838825"/>
              <a:ext cx="46025" cy="39525"/>
            </a:xfrm>
            <a:custGeom>
              <a:avLst/>
              <a:gdLst/>
              <a:ahLst/>
              <a:cxnLst/>
              <a:rect l="l" t="t" r="r" b="b"/>
              <a:pathLst>
                <a:path w="1841" h="1581" extrusionOk="0">
                  <a:moveTo>
                    <a:pt x="1059" y="0"/>
                  </a:moveTo>
                  <a:cubicBezTo>
                    <a:pt x="353" y="0"/>
                    <a:pt x="1" y="857"/>
                    <a:pt x="492" y="1348"/>
                  </a:cubicBezTo>
                  <a:cubicBezTo>
                    <a:pt x="656" y="1508"/>
                    <a:pt x="856" y="1580"/>
                    <a:pt x="1051" y="1580"/>
                  </a:cubicBezTo>
                  <a:cubicBezTo>
                    <a:pt x="1456" y="1580"/>
                    <a:pt x="1840" y="1270"/>
                    <a:pt x="1840" y="794"/>
                  </a:cubicBezTo>
                  <a:cubicBezTo>
                    <a:pt x="1840" y="353"/>
                    <a:pt x="1487" y="0"/>
                    <a:pt x="10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27" name="Google Shape;227;p12"/>
            <p:cNvSpPr/>
            <p:nvPr/>
          </p:nvSpPr>
          <p:spPr>
            <a:xfrm>
              <a:off x="4703850" y="911275"/>
              <a:ext cx="2580700" cy="613375"/>
            </a:xfrm>
            <a:custGeom>
              <a:avLst/>
              <a:gdLst/>
              <a:ahLst/>
              <a:cxnLst/>
              <a:rect l="l" t="t" r="r" b="b"/>
              <a:pathLst>
                <a:path w="103228" h="24535" extrusionOk="0">
                  <a:moveTo>
                    <a:pt x="47431" y="0"/>
                  </a:moveTo>
                  <a:lnTo>
                    <a:pt x="34779" y="13685"/>
                  </a:lnTo>
                  <a:lnTo>
                    <a:pt x="20906" y="18309"/>
                  </a:lnTo>
                  <a:lnTo>
                    <a:pt x="15412" y="16898"/>
                  </a:lnTo>
                  <a:lnTo>
                    <a:pt x="9061" y="9892"/>
                  </a:lnTo>
                  <a:lnTo>
                    <a:pt x="1" y="24459"/>
                  </a:lnTo>
                  <a:lnTo>
                    <a:pt x="127" y="24534"/>
                  </a:lnTo>
                  <a:lnTo>
                    <a:pt x="9086" y="10131"/>
                  </a:lnTo>
                  <a:lnTo>
                    <a:pt x="15336" y="17024"/>
                  </a:lnTo>
                  <a:lnTo>
                    <a:pt x="20893" y="18448"/>
                  </a:lnTo>
                  <a:lnTo>
                    <a:pt x="20918" y="18461"/>
                  </a:lnTo>
                  <a:lnTo>
                    <a:pt x="34855" y="13811"/>
                  </a:lnTo>
                  <a:lnTo>
                    <a:pt x="47431" y="215"/>
                  </a:lnTo>
                  <a:lnTo>
                    <a:pt x="59099" y="12778"/>
                  </a:lnTo>
                  <a:lnTo>
                    <a:pt x="67479" y="19620"/>
                  </a:lnTo>
                  <a:lnTo>
                    <a:pt x="76513" y="18196"/>
                  </a:lnTo>
                  <a:lnTo>
                    <a:pt x="82209" y="19885"/>
                  </a:lnTo>
                  <a:lnTo>
                    <a:pt x="88661" y="9035"/>
                  </a:lnTo>
                  <a:lnTo>
                    <a:pt x="95138" y="5860"/>
                  </a:lnTo>
                  <a:lnTo>
                    <a:pt x="103101" y="24496"/>
                  </a:lnTo>
                  <a:lnTo>
                    <a:pt x="103227" y="24433"/>
                  </a:lnTo>
                  <a:lnTo>
                    <a:pt x="95213" y="5671"/>
                  </a:lnTo>
                  <a:lnTo>
                    <a:pt x="88585" y="8922"/>
                  </a:lnTo>
                  <a:lnTo>
                    <a:pt x="88560" y="8934"/>
                  </a:lnTo>
                  <a:lnTo>
                    <a:pt x="82146" y="19708"/>
                  </a:lnTo>
                  <a:lnTo>
                    <a:pt x="76539" y="18057"/>
                  </a:lnTo>
                  <a:lnTo>
                    <a:pt x="76513" y="18045"/>
                  </a:lnTo>
                  <a:lnTo>
                    <a:pt x="67529" y="19469"/>
                  </a:lnTo>
                  <a:lnTo>
                    <a:pt x="59187" y="12664"/>
                  </a:lnTo>
                  <a:lnTo>
                    <a:pt x="47431"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28" name="Google Shape;228;p12"/>
            <p:cNvSpPr/>
            <p:nvPr/>
          </p:nvSpPr>
          <p:spPr>
            <a:xfrm>
              <a:off x="4704175" y="930800"/>
              <a:ext cx="2582575" cy="595725"/>
            </a:xfrm>
            <a:custGeom>
              <a:avLst/>
              <a:gdLst/>
              <a:ahLst/>
              <a:cxnLst/>
              <a:rect l="l" t="t" r="r" b="b"/>
              <a:pathLst>
                <a:path w="103303" h="23829" extrusionOk="0">
                  <a:moveTo>
                    <a:pt x="67125" y="1"/>
                  </a:moveTo>
                  <a:lnTo>
                    <a:pt x="58065" y="5948"/>
                  </a:lnTo>
                  <a:lnTo>
                    <a:pt x="47115" y="9817"/>
                  </a:lnTo>
                  <a:lnTo>
                    <a:pt x="41747" y="17995"/>
                  </a:lnTo>
                  <a:lnTo>
                    <a:pt x="26941" y="870"/>
                  </a:lnTo>
                  <a:lnTo>
                    <a:pt x="19822" y="13421"/>
                  </a:lnTo>
                  <a:lnTo>
                    <a:pt x="8758" y="16054"/>
                  </a:lnTo>
                  <a:lnTo>
                    <a:pt x="8733" y="16054"/>
                  </a:lnTo>
                  <a:lnTo>
                    <a:pt x="1" y="23665"/>
                  </a:lnTo>
                  <a:lnTo>
                    <a:pt x="101" y="23766"/>
                  </a:lnTo>
                  <a:lnTo>
                    <a:pt x="8809" y="16180"/>
                  </a:lnTo>
                  <a:lnTo>
                    <a:pt x="19885" y="13547"/>
                  </a:lnTo>
                  <a:lnTo>
                    <a:pt x="19910" y="13547"/>
                  </a:lnTo>
                  <a:lnTo>
                    <a:pt x="26966" y="1122"/>
                  </a:lnTo>
                  <a:lnTo>
                    <a:pt x="41697" y="18158"/>
                  </a:lnTo>
                  <a:lnTo>
                    <a:pt x="41760" y="18234"/>
                  </a:lnTo>
                  <a:lnTo>
                    <a:pt x="47203" y="9930"/>
                  </a:lnTo>
                  <a:lnTo>
                    <a:pt x="58116" y="6087"/>
                  </a:lnTo>
                  <a:lnTo>
                    <a:pt x="67088" y="190"/>
                  </a:lnTo>
                  <a:lnTo>
                    <a:pt x="73224" y="8884"/>
                  </a:lnTo>
                  <a:lnTo>
                    <a:pt x="73262" y="8935"/>
                  </a:lnTo>
                  <a:lnTo>
                    <a:pt x="81125" y="5583"/>
                  </a:lnTo>
                  <a:lnTo>
                    <a:pt x="94091" y="13408"/>
                  </a:lnTo>
                  <a:lnTo>
                    <a:pt x="103189" y="23829"/>
                  </a:lnTo>
                  <a:lnTo>
                    <a:pt x="103303" y="23728"/>
                  </a:lnTo>
                  <a:lnTo>
                    <a:pt x="94192" y="13307"/>
                  </a:lnTo>
                  <a:lnTo>
                    <a:pt x="81138" y="5419"/>
                  </a:lnTo>
                  <a:lnTo>
                    <a:pt x="73312" y="8758"/>
                  </a:lnTo>
                  <a:lnTo>
                    <a:pt x="67125"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29" name="Google Shape;229;p12"/>
            <p:cNvSpPr/>
            <p:nvPr/>
          </p:nvSpPr>
          <p:spPr>
            <a:xfrm>
              <a:off x="4904225" y="1145950"/>
              <a:ext cx="46000" cy="39350"/>
            </a:xfrm>
            <a:custGeom>
              <a:avLst/>
              <a:gdLst/>
              <a:ahLst/>
              <a:cxnLst/>
              <a:rect l="l" t="t" r="r" b="b"/>
              <a:pathLst>
                <a:path w="1840" h="1574" extrusionOk="0">
                  <a:moveTo>
                    <a:pt x="1059" y="1"/>
                  </a:moveTo>
                  <a:cubicBezTo>
                    <a:pt x="353" y="1"/>
                    <a:pt x="0" y="845"/>
                    <a:pt x="504" y="1337"/>
                  </a:cubicBezTo>
                  <a:cubicBezTo>
                    <a:pt x="664" y="1501"/>
                    <a:pt x="861" y="1574"/>
                    <a:pt x="1054" y="1574"/>
                  </a:cubicBezTo>
                  <a:cubicBezTo>
                    <a:pt x="1455" y="1574"/>
                    <a:pt x="1840" y="1258"/>
                    <a:pt x="1840" y="782"/>
                  </a:cubicBezTo>
                  <a:cubicBezTo>
                    <a:pt x="1840" y="354"/>
                    <a:pt x="1487" y="1"/>
                    <a:pt x="105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0" name="Google Shape;230;p12"/>
            <p:cNvSpPr/>
            <p:nvPr/>
          </p:nvSpPr>
          <p:spPr>
            <a:xfrm>
              <a:off x="5062350" y="1316075"/>
              <a:ext cx="46025" cy="39350"/>
            </a:xfrm>
            <a:custGeom>
              <a:avLst/>
              <a:gdLst/>
              <a:ahLst/>
              <a:cxnLst/>
              <a:rect l="l" t="t" r="r" b="b"/>
              <a:pathLst>
                <a:path w="1841" h="1574" extrusionOk="0">
                  <a:moveTo>
                    <a:pt x="1059" y="0"/>
                  </a:moveTo>
                  <a:cubicBezTo>
                    <a:pt x="354" y="0"/>
                    <a:pt x="1" y="845"/>
                    <a:pt x="492" y="1336"/>
                  </a:cubicBezTo>
                  <a:cubicBezTo>
                    <a:pt x="656" y="1500"/>
                    <a:pt x="856" y="1573"/>
                    <a:pt x="1051" y="1573"/>
                  </a:cubicBezTo>
                  <a:cubicBezTo>
                    <a:pt x="1456" y="1573"/>
                    <a:pt x="1841" y="1258"/>
                    <a:pt x="1841" y="782"/>
                  </a:cubicBezTo>
                  <a:cubicBezTo>
                    <a:pt x="1841" y="353"/>
                    <a:pt x="1488" y="0"/>
                    <a:pt x="105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1" name="Google Shape;231;p12"/>
            <p:cNvSpPr/>
            <p:nvPr/>
          </p:nvSpPr>
          <p:spPr>
            <a:xfrm>
              <a:off x="5209475" y="1350400"/>
              <a:ext cx="39725" cy="39725"/>
            </a:xfrm>
            <a:custGeom>
              <a:avLst/>
              <a:gdLst/>
              <a:ahLst/>
              <a:cxnLst/>
              <a:rect l="l" t="t" r="r" b="b"/>
              <a:pathLst>
                <a:path w="1589" h="1589" extrusionOk="0">
                  <a:moveTo>
                    <a:pt x="794" y="1"/>
                  </a:moveTo>
                  <a:cubicBezTo>
                    <a:pt x="353" y="1"/>
                    <a:pt x="0" y="354"/>
                    <a:pt x="0" y="795"/>
                  </a:cubicBezTo>
                  <a:cubicBezTo>
                    <a:pt x="0" y="1223"/>
                    <a:pt x="353" y="1589"/>
                    <a:pt x="794" y="1589"/>
                  </a:cubicBezTo>
                  <a:cubicBezTo>
                    <a:pt x="1235" y="1589"/>
                    <a:pt x="1588" y="1223"/>
                    <a:pt x="1588" y="795"/>
                  </a:cubicBezTo>
                  <a:cubicBezTo>
                    <a:pt x="1588" y="354"/>
                    <a:pt x="1235" y="1"/>
                    <a:pt x="79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2" name="Google Shape;232;p12"/>
            <p:cNvSpPr/>
            <p:nvPr/>
          </p:nvSpPr>
          <p:spPr>
            <a:xfrm>
              <a:off x="5173875" y="1248975"/>
              <a:ext cx="46025" cy="39450"/>
            </a:xfrm>
            <a:custGeom>
              <a:avLst/>
              <a:gdLst/>
              <a:ahLst/>
              <a:cxnLst/>
              <a:rect l="l" t="t" r="r" b="b"/>
              <a:pathLst>
                <a:path w="1841" h="1578" extrusionOk="0">
                  <a:moveTo>
                    <a:pt x="1059" y="0"/>
                  </a:moveTo>
                  <a:cubicBezTo>
                    <a:pt x="353" y="0"/>
                    <a:pt x="0" y="845"/>
                    <a:pt x="505" y="1349"/>
                  </a:cubicBezTo>
                  <a:cubicBezTo>
                    <a:pt x="663" y="1507"/>
                    <a:pt x="858" y="1578"/>
                    <a:pt x="1049" y="1578"/>
                  </a:cubicBezTo>
                  <a:cubicBezTo>
                    <a:pt x="1452" y="1578"/>
                    <a:pt x="1840" y="1264"/>
                    <a:pt x="1840" y="794"/>
                  </a:cubicBezTo>
                  <a:cubicBezTo>
                    <a:pt x="1840" y="353"/>
                    <a:pt x="1487" y="0"/>
                    <a:pt x="105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3" name="Google Shape;233;p12"/>
            <p:cNvSpPr/>
            <p:nvPr/>
          </p:nvSpPr>
          <p:spPr>
            <a:xfrm>
              <a:off x="5352500" y="938375"/>
              <a:ext cx="46000" cy="39500"/>
            </a:xfrm>
            <a:custGeom>
              <a:avLst/>
              <a:gdLst/>
              <a:ahLst/>
              <a:cxnLst/>
              <a:rect l="l" t="t" r="r" b="b"/>
              <a:pathLst>
                <a:path w="1840" h="1580" extrusionOk="0">
                  <a:moveTo>
                    <a:pt x="1059" y="0"/>
                  </a:moveTo>
                  <a:cubicBezTo>
                    <a:pt x="353" y="0"/>
                    <a:pt x="0" y="857"/>
                    <a:pt x="504" y="1348"/>
                  </a:cubicBezTo>
                  <a:cubicBezTo>
                    <a:pt x="664" y="1508"/>
                    <a:pt x="861" y="1580"/>
                    <a:pt x="1054" y="1580"/>
                  </a:cubicBezTo>
                  <a:cubicBezTo>
                    <a:pt x="1455" y="1580"/>
                    <a:pt x="1840" y="1270"/>
                    <a:pt x="1840" y="794"/>
                  </a:cubicBezTo>
                  <a:cubicBezTo>
                    <a:pt x="1840" y="353"/>
                    <a:pt x="1487" y="0"/>
                    <a:pt x="105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4" name="Google Shape;234;p12"/>
            <p:cNvSpPr/>
            <p:nvPr/>
          </p:nvSpPr>
          <p:spPr>
            <a:xfrm>
              <a:off x="5722650" y="1358275"/>
              <a:ext cx="46000" cy="39525"/>
            </a:xfrm>
            <a:custGeom>
              <a:avLst/>
              <a:gdLst/>
              <a:ahLst/>
              <a:cxnLst/>
              <a:rect l="l" t="t" r="r" b="b"/>
              <a:pathLst>
                <a:path w="1840" h="1581" extrusionOk="0">
                  <a:moveTo>
                    <a:pt x="1046" y="1"/>
                  </a:moveTo>
                  <a:cubicBezTo>
                    <a:pt x="353" y="1"/>
                    <a:pt x="0" y="858"/>
                    <a:pt x="492" y="1349"/>
                  </a:cubicBezTo>
                  <a:cubicBezTo>
                    <a:pt x="655" y="1509"/>
                    <a:pt x="855" y="1581"/>
                    <a:pt x="1050" y="1581"/>
                  </a:cubicBezTo>
                  <a:cubicBezTo>
                    <a:pt x="1455" y="1581"/>
                    <a:pt x="1840" y="1271"/>
                    <a:pt x="1840" y="795"/>
                  </a:cubicBezTo>
                  <a:cubicBezTo>
                    <a:pt x="1840" y="354"/>
                    <a:pt x="1487" y="1"/>
                    <a:pt x="104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5" name="Google Shape;235;p12"/>
            <p:cNvSpPr/>
            <p:nvPr/>
          </p:nvSpPr>
          <p:spPr>
            <a:xfrm>
              <a:off x="5859350" y="1157300"/>
              <a:ext cx="46025" cy="39450"/>
            </a:xfrm>
            <a:custGeom>
              <a:avLst/>
              <a:gdLst/>
              <a:ahLst/>
              <a:cxnLst/>
              <a:rect l="l" t="t" r="r" b="b"/>
              <a:pathLst>
                <a:path w="1841" h="1578" extrusionOk="0">
                  <a:moveTo>
                    <a:pt x="1059" y="1"/>
                  </a:moveTo>
                  <a:cubicBezTo>
                    <a:pt x="354" y="1"/>
                    <a:pt x="1" y="845"/>
                    <a:pt x="492" y="1349"/>
                  </a:cubicBezTo>
                  <a:cubicBezTo>
                    <a:pt x="655" y="1507"/>
                    <a:pt x="852" y="1578"/>
                    <a:pt x="1046" y="1578"/>
                  </a:cubicBezTo>
                  <a:cubicBezTo>
                    <a:pt x="1453" y="1578"/>
                    <a:pt x="1841" y="1264"/>
                    <a:pt x="1841" y="794"/>
                  </a:cubicBezTo>
                  <a:cubicBezTo>
                    <a:pt x="1841" y="353"/>
                    <a:pt x="1488" y="1"/>
                    <a:pt x="1059"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6" name="Google Shape;236;p12"/>
            <p:cNvSpPr/>
            <p:nvPr/>
          </p:nvSpPr>
          <p:spPr>
            <a:xfrm>
              <a:off x="6131225" y="1060900"/>
              <a:ext cx="46025" cy="39350"/>
            </a:xfrm>
            <a:custGeom>
              <a:avLst/>
              <a:gdLst/>
              <a:ahLst/>
              <a:cxnLst/>
              <a:rect l="l" t="t" r="r" b="b"/>
              <a:pathLst>
                <a:path w="1841" h="1574" extrusionOk="0">
                  <a:moveTo>
                    <a:pt x="1059" y="1"/>
                  </a:moveTo>
                  <a:cubicBezTo>
                    <a:pt x="353" y="1"/>
                    <a:pt x="1" y="845"/>
                    <a:pt x="492" y="1336"/>
                  </a:cubicBezTo>
                  <a:cubicBezTo>
                    <a:pt x="656" y="1500"/>
                    <a:pt x="856" y="1574"/>
                    <a:pt x="1051" y="1574"/>
                  </a:cubicBezTo>
                  <a:cubicBezTo>
                    <a:pt x="1456" y="1574"/>
                    <a:pt x="1840" y="1258"/>
                    <a:pt x="1840" y="782"/>
                  </a:cubicBezTo>
                  <a:cubicBezTo>
                    <a:pt x="1840" y="341"/>
                    <a:pt x="1487" y="1"/>
                    <a:pt x="1059"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7" name="Google Shape;237;p12"/>
            <p:cNvSpPr/>
            <p:nvPr/>
          </p:nvSpPr>
          <p:spPr>
            <a:xfrm>
              <a:off x="6358050" y="914425"/>
              <a:ext cx="46000" cy="39350"/>
            </a:xfrm>
            <a:custGeom>
              <a:avLst/>
              <a:gdLst/>
              <a:ahLst/>
              <a:cxnLst/>
              <a:rect l="l" t="t" r="r" b="b"/>
              <a:pathLst>
                <a:path w="1840" h="1574" extrusionOk="0">
                  <a:moveTo>
                    <a:pt x="1059" y="0"/>
                  </a:moveTo>
                  <a:cubicBezTo>
                    <a:pt x="353" y="0"/>
                    <a:pt x="0" y="845"/>
                    <a:pt x="504" y="1336"/>
                  </a:cubicBezTo>
                  <a:cubicBezTo>
                    <a:pt x="664" y="1500"/>
                    <a:pt x="861" y="1573"/>
                    <a:pt x="1054" y="1573"/>
                  </a:cubicBezTo>
                  <a:cubicBezTo>
                    <a:pt x="1455" y="1573"/>
                    <a:pt x="1840" y="1258"/>
                    <a:pt x="1840" y="782"/>
                  </a:cubicBezTo>
                  <a:cubicBezTo>
                    <a:pt x="1840" y="353"/>
                    <a:pt x="1487" y="0"/>
                    <a:pt x="105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8" name="Google Shape;238;p12"/>
            <p:cNvSpPr/>
            <p:nvPr/>
          </p:nvSpPr>
          <p:spPr>
            <a:xfrm>
              <a:off x="6510200" y="1128325"/>
              <a:ext cx="46025" cy="39450"/>
            </a:xfrm>
            <a:custGeom>
              <a:avLst/>
              <a:gdLst/>
              <a:ahLst/>
              <a:cxnLst/>
              <a:rect l="l" t="t" r="r" b="b"/>
              <a:pathLst>
                <a:path w="1841" h="1578" extrusionOk="0">
                  <a:moveTo>
                    <a:pt x="1046" y="0"/>
                  </a:moveTo>
                  <a:cubicBezTo>
                    <a:pt x="353" y="0"/>
                    <a:pt x="0" y="845"/>
                    <a:pt x="492" y="1349"/>
                  </a:cubicBezTo>
                  <a:cubicBezTo>
                    <a:pt x="650" y="1507"/>
                    <a:pt x="846" y="1578"/>
                    <a:pt x="1039" y="1578"/>
                  </a:cubicBezTo>
                  <a:cubicBezTo>
                    <a:pt x="1446" y="1578"/>
                    <a:pt x="1840" y="1264"/>
                    <a:pt x="1840" y="794"/>
                  </a:cubicBezTo>
                  <a:cubicBezTo>
                    <a:pt x="1840" y="353"/>
                    <a:pt x="1487" y="0"/>
                    <a:pt x="1046"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9" name="Google Shape;239;p12"/>
            <p:cNvSpPr/>
            <p:nvPr/>
          </p:nvSpPr>
          <p:spPr>
            <a:xfrm>
              <a:off x="6708025" y="1051150"/>
              <a:ext cx="46025" cy="39425"/>
            </a:xfrm>
            <a:custGeom>
              <a:avLst/>
              <a:gdLst/>
              <a:ahLst/>
              <a:cxnLst/>
              <a:rect l="l" t="t" r="r" b="b"/>
              <a:pathLst>
                <a:path w="1841" h="1577" extrusionOk="0">
                  <a:moveTo>
                    <a:pt x="1059" y="0"/>
                  </a:moveTo>
                  <a:cubicBezTo>
                    <a:pt x="354" y="0"/>
                    <a:pt x="1" y="844"/>
                    <a:pt x="492" y="1348"/>
                  </a:cubicBezTo>
                  <a:cubicBezTo>
                    <a:pt x="654" y="1506"/>
                    <a:pt x="851" y="1577"/>
                    <a:pt x="1044" y="1577"/>
                  </a:cubicBezTo>
                  <a:cubicBezTo>
                    <a:pt x="1451" y="1577"/>
                    <a:pt x="1840" y="1260"/>
                    <a:pt x="1840" y="781"/>
                  </a:cubicBezTo>
                  <a:cubicBezTo>
                    <a:pt x="1840" y="353"/>
                    <a:pt x="1488" y="0"/>
                    <a:pt x="105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0" name="Google Shape;240;p12"/>
            <p:cNvSpPr/>
            <p:nvPr/>
          </p:nvSpPr>
          <p:spPr>
            <a:xfrm>
              <a:off x="7033125" y="1244875"/>
              <a:ext cx="46025" cy="39450"/>
            </a:xfrm>
            <a:custGeom>
              <a:avLst/>
              <a:gdLst/>
              <a:ahLst/>
              <a:cxnLst/>
              <a:rect l="l" t="t" r="r" b="b"/>
              <a:pathLst>
                <a:path w="1841" h="1578" extrusionOk="0">
                  <a:moveTo>
                    <a:pt x="1047" y="1"/>
                  </a:moveTo>
                  <a:cubicBezTo>
                    <a:pt x="341" y="1"/>
                    <a:pt x="1" y="858"/>
                    <a:pt x="492" y="1349"/>
                  </a:cubicBezTo>
                  <a:cubicBezTo>
                    <a:pt x="651" y="1507"/>
                    <a:pt x="847" y="1578"/>
                    <a:pt x="1040" y="1578"/>
                  </a:cubicBezTo>
                  <a:cubicBezTo>
                    <a:pt x="1447" y="1578"/>
                    <a:pt x="1841" y="1264"/>
                    <a:pt x="1841" y="795"/>
                  </a:cubicBezTo>
                  <a:cubicBezTo>
                    <a:pt x="1841" y="353"/>
                    <a:pt x="1488" y="1"/>
                    <a:pt x="104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1" name="Google Shape;241;p12"/>
            <p:cNvSpPr/>
            <p:nvPr/>
          </p:nvSpPr>
          <p:spPr>
            <a:xfrm>
              <a:off x="4898850" y="1313550"/>
              <a:ext cx="46025" cy="39350"/>
            </a:xfrm>
            <a:custGeom>
              <a:avLst/>
              <a:gdLst/>
              <a:ahLst/>
              <a:cxnLst/>
              <a:rect l="l" t="t" r="r" b="b"/>
              <a:pathLst>
                <a:path w="1841" h="1574" extrusionOk="0">
                  <a:moveTo>
                    <a:pt x="1059" y="1"/>
                  </a:moveTo>
                  <a:cubicBezTo>
                    <a:pt x="354" y="1"/>
                    <a:pt x="1" y="845"/>
                    <a:pt x="492" y="1336"/>
                  </a:cubicBezTo>
                  <a:cubicBezTo>
                    <a:pt x="656" y="1500"/>
                    <a:pt x="856" y="1574"/>
                    <a:pt x="1051" y="1574"/>
                  </a:cubicBezTo>
                  <a:cubicBezTo>
                    <a:pt x="1456" y="1574"/>
                    <a:pt x="1841" y="1258"/>
                    <a:pt x="1841" y="782"/>
                  </a:cubicBezTo>
                  <a:cubicBezTo>
                    <a:pt x="1841" y="341"/>
                    <a:pt x="1488" y="1"/>
                    <a:pt x="1059"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2" name="Google Shape;242;p12"/>
            <p:cNvSpPr/>
            <p:nvPr/>
          </p:nvSpPr>
          <p:spPr>
            <a:xfrm>
              <a:off x="5551575" y="1234800"/>
              <a:ext cx="46025" cy="39350"/>
            </a:xfrm>
            <a:custGeom>
              <a:avLst/>
              <a:gdLst/>
              <a:ahLst/>
              <a:cxnLst/>
              <a:rect l="l" t="t" r="r" b="b"/>
              <a:pathLst>
                <a:path w="1841" h="1574" extrusionOk="0">
                  <a:moveTo>
                    <a:pt x="1059" y="0"/>
                  </a:moveTo>
                  <a:cubicBezTo>
                    <a:pt x="354" y="0"/>
                    <a:pt x="1" y="845"/>
                    <a:pt x="505" y="1336"/>
                  </a:cubicBezTo>
                  <a:cubicBezTo>
                    <a:pt x="665" y="1500"/>
                    <a:pt x="862" y="1573"/>
                    <a:pt x="1055" y="1573"/>
                  </a:cubicBezTo>
                  <a:cubicBezTo>
                    <a:pt x="1456" y="1573"/>
                    <a:pt x="1841" y="1258"/>
                    <a:pt x="1841" y="782"/>
                  </a:cubicBezTo>
                  <a:cubicBezTo>
                    <a:pt x="1841" y="341"/>
                    <a:pt x="1488" y="0"/>
                    <a:pt x="105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3" name="Google Shape;243;p12"/>
            <p:cNvSpPr/>
            <p:nvPr/>
          </p:nvSpPr>
          <p:spPr>
            <a:xfrm>
              <a:off x="5887400" y="907725"/>
              <a:ext cx="45075" cy="39575"/>
            </a:xfrm>
            <a:custGeom>
              <a:avLst/>
              <a:gdLst/>
              <a:ahLst/>
              <a:cxnLst/>
              <a:rect l="l" t="t" r="r" b="b"/>
              <a:pathLst>
                <a:path w="1803" h="1583" extrusionOk="0">
                  <a:moveTo>
                    <a:pt x="896" y="1"/>
                  </a:moveTo>
                  <a:cubicBezTo>
                    <a:pt x="589" y="1"/>
                    <a:pt x="299" y="182"/>
                    <a:pt x="177" y="483"/>
                  </a:cubicBezTo>
                  <a:cubicBezTo>
                    <a:pt x="0" y="886"/>
                    <a:pt x="189" y="1352"/>
                    <a:pt x="593" y="1516"/>
                  </a:cubicBezTo>
                  <a:cubicBezTo>
                    <a:pt x="695" y="1561"/>
                    <a:pt x="802" y="1582"/>
                    <a:pt x="907" y="1582"/>
                  </a:cubicBezTo>
                  <a:cubicBezTo>
                    <a:pt x="1215" y="1582"/>
                    <a:pt x="1507" y="1400"/>
                    <a:pt x="1639" y="1100"/>
                  </a:cubicBezTo>
                  <a:cubicBezTo>
                    <a:pt x="1802" y="697"/>
                    <a:pt x="1613" y="231"/>
                    <a:pt x="1210" y="67"/>
                  </a:cubicBezTo>
                  <a:cubicBezTo>
                    <a:pt x="1107" y="22"/>
                    <a:pt x="1001" y="1"/>
                    <a:pt x="89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4" name="Google Shape;244;p12"/>
            <p:cNvSpPr/>
            <p:nvPr/>
          </p:nvSpPr>
          <p:spPr>
            <a:xfrm>
              <a:off x="6166200" y="1209275"/>
              <a:ext cx="39700" cy="39725"/>
            </a:xfrm>
            <a:custGeom>
              <a:avLst/>
              <a:gdLst/>
              <a:ahLst/>
              <a:cxnLst/>
              <a:rect l="l" t="t" r="r" b="b"/>
              <a:pathLst>
                <a:path w="1588" h="1589" extrusionOk="0">
                  <a:moveTo>
                    <a:pt x="794" y="1"/>
                  </a:moveTo>
                  <a:cubicBezTo>
                    <a:pt x="366" y="1"/>
                    <a:pt x="0" y="354"/>
                    <a:pt x="0" y="795"/>
                  </a:cubicBezTo>
                  <a:cubicBezTo>
                    <a:pt x="0" y="1223"/>
                    <a:pt x="366" y="1588"/>
                    <a:pt x="794" y="1588"/>
                  </a:cubicBezTo>
                  <a:cubicBezTo>
                    <a:pt x="1235" y="1588"/>
                    <a:pt x="1588" y="1223"/>
                    <a:pt x="1588" y="795"/>
                  </a:cubicBezTo>
                  <a:cubicBezTo>
                    <a:pt x="1588" y="354"/>
                    <a:pt x="1235" y="1"/>
                    <a:pt x="79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5" name="Google Shape;245;p12"/>
            <p:cNvSpPr/>
            <p:nvPr/>
          </p:nvSpPr>
          <p:spPr>
            <a:xfrm>
              <a:off x="6373800" y="1380650"/>
              <a:ext cx="39700" cy="39400"/>
            </a:xfrm>
            <a:custGeom>
              <a:avLst/>
              <a:gdLst/>
              <a:ahLst/>
              <a:cxnLst/>
              <a:rect l="l" t="t" r="r" b="b"/>
              <a:pathLst>
                <a:path w="1588" h="1576" extrusionOk="0">
                  <a:moveTo>
                    <a:pt x="794" y="1"/>
                  </a:moveTo>
                  <a:cubicBezTo>
                    <a:pt x="353" y="1"/>
                    <a:pt x="0" y="353"/>
                    <a:pt x="0" y="794"/>
                  </a:cubicBezTo>
                  <a:cubicBezTo>
                    <a:pt x="0" y="1223"/>
                    <a:pt x="353" y="1576"/>
                    <a:pt x="794" y="1576"/>
                  </a:cubicBezTo>
                  <a:cubicBezTo>
                    <a:pt x="1235" y="1576"/>
                    <a:pt x="1588" y="1223"/>
                    <a:pt x="1588" y="794"/>
                  </a:cubicBezTo>
                  <a:cubicBezTo>
                    <a:pt x="1588" y="353"/>
                    <a:pt x="1235" y="1"/>
                    <a:pt x="79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6" name="Google Shape;246;p12"/>
            <p:cNvSpPr/>
            <p:nvPr/>
          </p:nvSpPr>
          <p:spPr>
            <a:xfrm>
              <a:off x="6594950" y="1344425"/>
              <a:ext cx="46000" cy="39350"/>
            </a:xfrm>
            <a:custGeom>
              <a:avLst/>
              <a:gdLst/>
              <a:ahLst/>
              <a:cxnLst/>
              <a:rect l="l" t="t" r="r" b="b"/>
              <a:pathLst>
                <a:path w="1840" h="1574" extrusionOk="0">
                  <a:moveTo>
                    <a:pt x="1059" y="1"/>
                  </a:moveTo>
                  <a:cubicBezTo>
                    <a:pt x="353" y="1"/>
                    <a:pt x="0" y="845"/>
                    <a:pt x="491" y="1336"/>
                  </a:cubicBezTo>
                  <a:cubicBezTo>
                    <a:pt x="655" y="1500"/>
                    <a:pt x="855" y="1573"/>
                    <a:pt x="1050" y="1573"/>
                  </a:cubicBezTo>
                  <a:cubicBezTo>
                    <a:pt x="1455" y="1573"/>
                    <a:pt x="1840" y="1258"/>
                    <a:pt x="1840" y="782"/>
                  </a:cubicBezTo>
                  <a:cubicBezTo>
                    <a:pt x="1840" y="353"/>
                    <a:pt x="1487" y="1"/>
                    <a:pt x="105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7" name="Google Shape;247;p12"/>
            <p:cNvSpPr/>
            <p:nvPr/>
          </p:nvSpPr>
          <p:spPr>
            <a:xfrm>
              <a:off x="6731025" y="1382850"/>
              <a:ext cx="46025" cy="39475"/>
            </a:xfrm>
            <a:custGeom>
              <a:avLst/>
              <a:gdLst/>
              <a:ahLst/>
              <a:cxnLst/>
              <a:rect l="l" t="t" r="r" b="b"/>
              <a:pathLst>
                <a:path w="1841" h="1579" extrusionOk="0">
                  <a:moveTo>
                    <a:pt x="1059" y="1"/>
                  </a:moveTo>
                  <a:cubicBezTo>
                    <a:pt x="353" y="1"/>
                    <a:pt x="1" y="858"/>
                    <a:pt x="505" y="1349"/>
                  </a:cubicBezTo>
                  <a:cubicBezTo>
                    <a:pt x="663" y="1507"/>
                    <a:pt x="858" y="1578"/>
                    <a:pt x="1049" y="1578"/>
                  </a:cubicBezTo>
                  <a:cubicBezTo>
                    <a:pt x="1452" y="1578"/>
                    <a:pt x="1840" y="1265"/>
                    <a:pt x="1840" y="795"/>
                  </a:cubicBezTo>
                  <a:cubicBezTo>
                    <a:pt x="1840" y="354"/>
                    <a:pt x="1488" y="1"/>
                    <a:pt x="105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8" name="Google Shape;248;p12"/>
            <p:cNvSpPr/>
            <p:nvPr/>
          </p:nvSpPr>
          <p:spPr>
            <a:xfrm>
              <a:off x="6891700" y="1116350"/>
              <a:ext cx="46000" cy="39350"/>
            </a:xfrm>
            <a:custGeom>
              <a:avLst/>
              <a:gdLst/>
              <a:ahLst/>
              <a:cxnLst/>
              <a:rect l="l" t="t" r="r" b="b"/>
              <a:pathLst>
                <a:path w="1840" h="1574" extrusionOk="0">
                  <a:moveTo>
                    <a:pt x="1046" y="1"/>
                  </a:moveTo>
                  <a:cubicBezTo>
                    <a:pt x="353" y="1"/>
                    <a:pt x="0" y="845"/>
                    <a:pt x="491" y="1336"/>
                  </a:cubicBezTo>
                  <a:cubicBezTo>
                    <a:pt x="651" y="1500"/>
                    <a:pt x="850" y="1573"/>
                    <a:pt x="1045" y="1573"/>
                  </a:cubicBezTo>
                  <a:cubicBezTo>
                    <a:pt x="1450" y="1573"/>
                    <a:pt x="1840" y="1258"/>
                    <a:pt x="1840" y="782"/>
                  </a:cubicBezTo>
                  <a:cubicBezTo>
                    <a:pt x="1840" y="353"/>
                    <a:pt x="1487" y="1"/>
                    <a:pt x="104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9" name="Google Shape;249;p12"/>
            <p:cNvSpPr/>
            <p:nvPr/>
          </p:nvSpPr>
          <p:spPr>
            <a:xfrm>
              <a:off x="7059275" y="1035400"/>
              <a:ext cx="46025" cy="39450"/>
            </a:xfrm>
            <a:custGeom>
              <a:avLst/>
              <a:gdLst/>
              <a:ahLst/>
              <a:cxnLst/>
              <a:rect l="l" t="t" r="r" b="b"/>
              <a:pathLst>
                <a:path w="1841" h="1578" extrusionOk="0">
                  <a:moveTo>
                    <a:pt x="1059" y="0"/>
                  </a:moveTo>
                  <a:cubicBezTo>
                    <a:pt x="354" y="0"/>
                    <a:pt x="1" y="844"/>
                    <a:pt x="505" y="1348"/>
                  </a:cubicBezTo>
                  <a:cubicBezTo>
                    <a:pt x="663" y="1507"/>
                    <a:pt x="858" y="1577"/>
                    <a:pt x="1049" y="1577"/>
                  </a:cubicBezTo>
                  <a:cubicBezTo>
                    <a:pt x="1452" y="1577"/>
                    <a:pt x="1840" y="1264"/>
                    <a:pt x="1840" y="794"/>
                  </a:cubicBezTo>
                  <a:cubicBezTo>
                    <a:pt x="1840" y="353"/>
                    <a:pt x="1488" y="0"/>
                    <a:pt x="105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0" name="Google Shape;250;p12"/>
            <p:cNvSpPr/>
            <p:nvPr/>
          </p:nvSpPr>
          <p:spPr>
            <a:xfrm>
              <a:off x="4708275" y="856450"/>
              <a:ext cx="2575650" cy="667875"/>
            </a:xfrm>
            <a:custGeom>
              <a:avLst/>
              <a:gdLst/>
              <a:ahLst/>
              <a:cxnLst/>
              <a:rect l="l" t="t" r="r" b="b"/>
              <a:pathLst>
                <a:path w="103026" h="26715" extrusionOk="0">
                  <a:moveTo>
                    <a:pt x="55432" y="1"/>
                  </a:moveTo>
                  <a:lnTo>
                    <a:pt x="46271" y="7952"/>
                  </a:lnTo>
                  <a:lnTo>
                    <a:pt x="35938" y="5507"/>
                  </a:lnTo>
                  <a:lnTo>
                    <a:pt x="35913" y="5507"/>
                  </a:lnTo>
                  <a:lnTo>
                    <a:pt x="27294" y="11934"/>
                  </a:lnTo>
                  <a:lnTo>
                    <a:pt x="16382" y="6188"/>
                  </a:lnTo>
                  <a:lnTo>
                    <a:pt x="11480" y="23287"/>
                  </a:lnTo>
                  <a:lnTo>
                    <a:pt x="0" y="26526"/>
                  </a:lnTo>
                  <a:lnTo>
                    <a:pt x="38" y="26664"/>
                  </a:lnTo>
                  <a:lnTo>
                    <a:pt x="11593" y="23401"/>
                  </a:lnTo>
                  <a:lnTo>
                    <a:pt x="16470" y="6389"/>
                  </a:lnTo>
                  <a:lnTo>
                    <a:pt x="27306" y="12098"/>
                  </a:lnTo>
                  <a:lnTo>
                    <a:pt x="35938" y="5659"/>
                  </a:lnTo>
                  <a:lnTo>
                    <a:pt x="46309" y="8103"/>
                  </a:lnTo>
                  <a:lnTo>
                    <a:pt x="55419" y="215"/>
                  </a:lnTo>
                  <a:lnTo>
                    <a:pt x="64958" y="12186"/>
                  </a:lnTo>
                  <a:lnTo>
                    <a:pt x="64970" y="12211"/>
                  </a:lnTo>
                  <a:lnTo>
                    <a:pt x="79663" y="15815"/>
                  </a:lnTo>
                  <a:lnTo>
                    <a:pt x="79714" y="15827"/>
                  </a:lnTo>
                  <a:lnTo>
                    <a:pt x="87186" y="5293"/>
                  </a:lnTo>
                  <a:lnTo>
                    <a:pt x="90815" y="19368"/>
                  </a:lnTo>
                  <a:lnTo>
                    <a:pt x="90815" y="19394"/>
                  </a:lnTo>
                  <a:lnTo>
                    <a:pt x="102950" y="26715"/>
                  </a:lnTo>
                  <a:lnTo>
                    <a:pt x="103025" y="26589"/>
                  </a:lnTo>
                  <a:lnTo>
                    <a:pt x="90941" y="19305"/>
                  </a:lnTo>
                  <a:lnTo>
                    <a:pt x="87249" y="4966"/>
                  </a:lnTo>
                  <a:lnTo>
                    <a:pt x="79651" y="15664"/>
                  </a:lnTo>
                  <a:lnTo>
                    <a:pt x="65046" y="12085"/>
                  </a:lnTo>
                  <a:lnTo>
                    <a:pt x="5543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1" name="Google Shape;251;p12"/>
            <p:cNvSpPr/>
            <p:nvPr/>
          </p:nvSpPr>
          <p:spPr>
            <a:xfrm>
              <a:off x="4558950" y="1523350"/>
              <a:ext cx="2813800" cy="3825"/>
            </a:xfrm>
            <a:custGeom>
              <a:avLst/>
              <a:gdLst/>
              <a:ahLst/>
              <a:cxnLst/>
              <a:rect l="l" t="t" r="r" b="b"/>
              <a:pathLst>
                <a:path w="112552" h="153" extrusionOk="0">
                  <a:moveTo>
                    <a:pt x="1" y="1"/>
                  </a:moveTo>
                  <a:lnTo>
                    <a:pt x="1" y="152"/>
                  </a:lnTo>
                  <a:lnTo>
                    <a:pt x="112552" y="152"/>
                  </a:lnTo>
                  <a:lnTo>
                    <a:pt x="11255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2" name="Google Shape;252;p12"/>
            <p:cNvSpPr/>
            <p:nvPr/>
          </p:nvSpPr>
          <p:spPr>
            <a:xfrm>
              <a:off x="4967225" y="1418775"/>
              <a:ext cx="46025" cy="39450"/>
            </a:xfrm>
            <a:custGeom>
              <a:avLst/>
              <a:gdLst/>
              <a:ahLst/>
              <a:cxnLst/>
              <a:rect l="l" t="t" r="r" b="b"/>
              <a:pathLst>
                <a:path w="1841" h="1578" extrusionOk="0">
                  <a:moveTo>
                    <a:pt x="1059" y="0"/>
                  </a:moveTo>
                  <a:cubicBezTo>
                    <a:pt x="353" y="0"/>
                    <a:pt x="0" y="845"/>
                    <a:pt x="492" y="1349"/>
                  </a:cubicBezTo>
                  <a:cubicBezTo>
                    <a:pt x="654" y="1506"/>
                    <a:pt x="850" y="1577"/>
                    <a:pt x="1043" y="1577"/>
                  </a:cubicBezTo>
                  <a:cubicBezTo>
                    <a:pt x="1451" y="1577"/>
                    <a:pt x="1840" y="1261"/>
                    <a:pt x="1840" y="782"/>
                  </a:cubicBezTo>
                  <a:cubicBezTo>
                    <a:pt x="1840" y="353"/>
                    <a:pt x="1487" y="0"/>
                    <a:pt x="10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3" name="Google Shape;253;p12"/>
            <p:cNvSpPr/>
            <p:nvPr/>
          </p:nvSpPr>
          <p:spPr>
            <a:xfrm>
              <a:off x="5101172" y="992325"/>
              <a:ext cx="42875" cy="39850"/>
            </a:xfrm>
            <a:custGeom>
              <a:avLst/>
              <a:gdLst/>
              <a:ahLst/>
              <a:cxnLst/>
              <a:rect l="l" t="t" r="r" b="b"/>
              <a:pathLst>
                <a:path w="1715" h="1594" extrusionOk="0">
                  <a:moveTo>
                    <a:pt x="849" y="1"/>
                  </a:moveTo>
                  <a:cubicBezTo>
                    <a:pt x="810" y="1"/>
                    <a:pt x="771" y="4"/>
                    <a:pt x="731" y="9"/>
                  </a:cubicBezTo>
                  <a:cubicBezTo>
                    <a:pt x="290" y="85"/>
                    <a:pt x="1" y="488"/>
                    <a:pt x="76" y="917"/>
                  </a:cubicBezTo>
                  <a:cubicBezTo>
                    <a:pt x="133" y="1317"/>
                    <a:pt x="482" y="1593"/>
                    <a:pt x="866" y="1593"/>
                  </a:cubicBezTo>
                  <a:cubicBezTo>
                    <a:pt x="905" y="1593"/>
                    <a:pt x="944" y="1590"/>
                    <a:pt x="983" y="1584"/>
                  </a:cubicBezTo>
                  <a:cubicBezTo>
                    <a:pt x="1412" y="1509"/>
                    <a:pt x="1714" y="1106"/>
                    <a:pt x="1639" y="665"/>
                  </a:cubicBezTo>
                  <a:cubicBezTo>
                    <a:pt x="1581" y="276"/>
                    <a:pt x="1233" y="1"/>
                    <a:pt x="84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4" name="Google Shape;254;p12"/>
            <p:cNvSpPr/>
            <p:nvPr/>
          </p:nvSpPr>
          <p:spPr>
            <a:xfrm>
              <a:off x="5364775" y="1136200"/>
              <a:ext cx="46025" cy="39450"/>
            </a:xfrm>
            <a:custGeom>
              <a:avLst/>
              <a:gdLst/>
              <a:ahLst/>
              <a:cxnLst/>
              <a:rect l="l" t="t" r="r" b="b"/>
              <a:pathLst>
                <a:path w="1841" h="1578" extrusionOk="0">
                  <a:moveTo>
                    <a:pt x="1046" y="0"/>
                  </a:moveTo>
                  <a:cubicBezTo>
                    <a:pt x="353" y="0"/>
                    <a:pt x="1" y="845"/>
                    <a:pt x="492" y="1349"/>
                  </a:cubicBezTo>
                  <a:cubicBezTo>
                    <a:pt x="654" y="1507"/>
                    <a:pt x="852" y="1578"/>
                    <a:pt x="1045" y="1578"/>
                  </a:cubicBezTo>
                  <a:cubicBezTo>
                    <a:pt x="1452" y="1578"/>
                    <a:pt x="1840" y="1264"/>
                    <a:pt x="1840" y="794"/>
                  </a:cubicBezTo>
                  <a:cubicBezTo>
                    <a:pt x="1840" y="353"/>
                    <a:pt x="1488" y="0"/>
                    <a:pt x="104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5" name="Google Shape;255;p12"/>
            <p:cNvSpPr/>
            <p:nvPr/>
          </p:nvSpPr>
          <p:spPr>
            <a:xfrm>
              <a:off x="5581825" y="976800"/>
              <a:ext cx="46025" cy="39525"/>
            </a:xfrm>
            <a:custGeom>
              <a:avLst/>
              <a:gdLst/>
              <a:ahLst/>
              <a:cxnLst/>
              <a:rect l="l" t="t" r="r" b="b"/>
              <a:pathLst>
                <a:path w="1841" h="1581" extrusionOk="0">
                  <a:moveTo>
                    <a:pt x="1059" y="0"/>
                  </a:moveTo>
                  <a:cubicBezTo>
                    <a:pt x="353" y="0"/>
                    <a:pt x="1" y="857"/>
                    <a:pt x="505" y="1349"/>
                  </a:cubicBezTo>
                  <a:cubicBezTo>
                    <a:pt x="664" y="1508"/>
                    <a:pt x="861" y="1580"/>
                    <a:pt x="1055" y="1580"/>
                  </a:cubicBezTo>
                  <a:cubicBezTo>
                    <a:pt x="1456" y="1580"/>
                    <a:pt x="1840" y="1270"/>
                    <a:pt x="1840" y="794"/>
                  </a:cubicBezTo>
                  <a:cubicBezTo>
                    <a:pt x="1840" y="353"/>
                    <a:pt x="1488" y="0"/>
                    <a:pt x="10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6" name="Google Shape;256;p12"/>
            <p:cNvSpPr/>
            <p:nvPr/>
          </p:nvSpPr>
          <p:spPr>
            <a:xfrm>
              <a:off x="5838875" y="1036025"/>
              <a:ext cx="46025" cy="39450"/>
            </a:xfrm>
            <a:custGeom>
              <a:avLst/>
              <a:gdLst/>
              <a:ahLst/>
              <a:cxnLst/>
              <a:rect l="l" t="t" r="r" b="b"/>
              <a:pathLst>
                <a:path w="1841" h="1578" extrusionOk="0">
                  <a:moveTo>
                    <a:pt x="1059" y="0"/>
                  </a:moveTo>
                  <a:cubicBezTo>
                    <a:pt x="354" y="0"/>
                    <a:pt x="1" y="845"/>
                    <a:pt x="492" y="1349"/>
                  </a:cubicBezTo>
                  <a:cubicBezTo>
                    <a:pt x="655" y="1507"/>
                    <a:pt x="852" y="1578"/>
                    <a:pt x="1046" y="1578"/>
                  </a:cubicBezTo>
                  <a:cubicBezTo>
                    <a:pt x="1453" y="1578"/>
                    <a:pt x="1841" y="1264"/>
                    <a:pt x="1841" y="794"/>
                  </a:cubicBezTo>
                  <a:cubicBezTo>
                    <a:pt x="1841" y="353"/>
                    <a:pt x="1488" y="0"/>
                    <a:pt x="10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7" name="Google Shape;257;p12"/>
            <p:cNvSpPr/>
            <p:nvPr/>
          </p:nvSpPr>
          <p:spPr>
            <a:xfrm>
              <a:off x="6316150" y="1138400"/>
              <a:ext cx="39700" cy="39400"/>
            </a:xfrm>
            <a:custGeom>
              <a:avLst/>
              <a:gdLst/>
              <a:ahLst/>
              <a:cxnLst/>
              <a:rect l="l" t="t" r="r" b="b"/>
              <a:pathLst>
                <a:path w="1588" h="1576" extrusionOk="0">
                  <a:moveTo>
                    <a:pt x="794" y="1"/>
                  </a:moveTo>
                  <a:cubicBezTo>
                    <a:pt x="353" y="1"/>
                    <a:pt x="0" y="353"/>
                    <a:pt x="0" y="782"/>
                  </a:cubicBezTo>
                  <a:cubicBezTo>
                    <a:pt x="0" y="1223"/>
                    <a:pt x="353" y="1576"/>
                    <a:pt x="794" y="1576"/>
                  </a:cubicBezTo>
                  <a:cubicBezTo>
                    <a:pt x="1235" y="1576"/>
                    <a:pt x="1588" y="1223"/>
                    <a:pt x="1588" y="782"/>
                  </a:cubicBezTo>
                  <a:cubicBezTo>
                    <a:pt x="1588" y="353"/>
                    <a:pt x="1235" y="1"/>
                    <a:pt x="794"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8" name="Google Shape;258;p12"/>
            <p:cNvSpPr/>
            <p:nvPr/>
          </p:nvSpPr>
          <p:spPr>
            <a:xfrm>
              <a:off x="6675275" y="1230075"/>
              <a:ext cx="46000" cy="39350"/>
            </a:xfrm>
            <a:custGeom>
              <a:avLst/>
              <a:gdLst/>
              <a:ahLst/>
              <a:cxnLst/>
              <a:rect l="l" t="t" r="r" b="b"/>
              <a:pathLst>
                <a:path w="1840" h="1574" extrusionOk="0">
                  <a:moveTo>
                    <a:pt x="1046" y="0"/>
                  </a:moveTo>
                  <a:cubicBezTo>
                    <a:pt x="353" y="0"/>
                    <a:pt x="0" y="845"/>
                    <a:pt x="492" y="1336"/>
                  </a:cubicBezTo>
                  <a:cubicBezTo>
                    <a:pt x="656" y="1500"/>
                    <a:pt x="856" y="1573"/>
                    <a:pt x="1051" y="1573"/>
                  </a:cubicBezTo>
                  <a:cubicBezTo>
                    <a:pt x="1456" y="1573"/>
                    <a:pt x="1840" y="1258"/>
                    <a:pt x="1840" y="782"/>
                  </a:cubicBezTo>
                  <a:cubicBezTo>
                    <a:pt x="1840" y="353"/>
                    <a:pt x="1487" y="0"/>
                    <a:pt x="104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9" name="Google Shape;259;p12"/>
            <p:cNvSpPr/>
            <p:nvPr/>
          </p:nvSpPr>
          <p:spPr>
            <a:xfrm>
              <a:off x="6863325" y="967025"/>
              <a:ext cx="46350" cy="39350"/>
            </a:xfrm>
            <a:custGeom>
              <a:avLst/>
              <a:gdLst/>
              <a:ahLst/>
              <a:cxnLst/>
              <a:rect l="l" t="t" r="r" b="b"/>
              <a:pathLst>
                <a:path w="1854" h="1574" extrusionOk="0">
                  <a:moveTo>
                    <a:pt x="1059" y="1"/>
                  </a:moveTo>
                  <a:cubicBezTo>
                    <a:pt x="354" y="1"/>
                    <a:pt x="1" y="845"/>
                    <a:pt x="505" y="1336"/>
                  </a:cubicBezTo>
                  <a:cubicBezTo>
                    <a:pt x="665" y="1500"/>
                    <a:pt x="863" y="1574"/>
                    <a:pt x="1058" y="1574"/>
                  </a:cubicBezTo>
                  <a:cubicBezTo>
                    <a:pt x="1463" y="1574"/>
                    <a:pt x="1853" y="1258"/>
                    <a:pt x="1853" y="782"/>
                  </a:cubicBezTo>
                  <a:cubicBezTo>
                    <a:pt x="1853" y="341"/>
                    <a:pt x="1500" y="1"/>
                    <a:pt x="105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0" name="Google Shape;260;p12"/>
            <p:cNvSpPr/>
            <p:nvPr/>
          </p:nvSpPr>
          <p:spPr>
            <a:xfrm>
              <a:off x="6956275" y="1323000"/>
              <a:ext cx="46000" cy="39350"/>
            </a:xfrm>
            <a:custGeom>
              <a:avLst/>
              <a:gdLst/>
              <a:ahLst/>
              <a:cxnLst/>
              <a:rect l="l" t="t" r="r" b="b"/>
              <a:pathLst>
                <a:path w="1840" h="1574" extrusionOk="0">
                  <a:moveTo>
                    <a:pt x="1059" y="1"/>
                  </a:moveTo>
                  <a:cubicBezTo>
                    <a:pt x="353" y="1"/>
                    <a:pt x="0" y="845"/>
                    <a:pt x="504" y="1336"/>
                  </a:cubicBezTo>
                  <a:cubicBezTo>
                    <a:pt x="664" y="1500"/>
                    <a:pt x="861" y="1574"/>
                    <a:pt x="1055" y="1574"/>
                  </a:cubicBezTo>
                  <a:cubicBezTo>
                    <a:pt x="1456" y="1574"/>
                    <a:pt x="1840" y="1258"/>
                    <a:pt x="1840" y="782"/>
                  </a:cubicBezTo>
                  <a:cubicBezTo>
                    <a:pt x="1840" y="354"/>
                    <a:pt x="1487" y="1"/>
                    <a:pt x="105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61"/>
        <p:cNvGrpSpPr/>
        <p:nvPr/>
      </p:nvGrpSpPr>
      <p:grpSpPr>
        <a:xfrm>
          <a:off x="0" y="0"/>
          <a:ext cx="0" cy="0"/>
          <a:chOff x="0" y="0"/>
          <a:chExt cx="0" cy="0"/>
        </a:xfrm>
      </p:grpSpPr>
      <p:sp>
        <p:nvSpPr>
          <p:cNvPr id="262" name="Google Shape;262;p13"/>
          <p:cNvSpPr txBox="1">
            <a:spLocks noGrp="1"/>
          </p:cNvSpPr>
          <p:nvPr>
            <p:ph type="subTitle" idx="1"/>
          </p:nvPr>
        </p:nvSpPr>
        <p:spPr>
          <a:xfrm>
            <a:off x="8572036" y="5106240"/>
            <a:ext cx="3237600" cy="7632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Clr>
                <a:srgbClr val="000000"/>
              </a:buClr>
              <a:buSzPts val="1300"/>
              <a:buNone/>
              <a:defRPr sz="1900"/>
            </a:lvl1pPr>
            <a:lvl2pPr lvl="1" rtl="0">
              <a:lnSpc>
                <a:spcPct val="100000"/>
              </a:lnSpc>
              <a:spcBef>
                <a:spcPts val="0"/>
              </a:spcBef>
              <a:spcAft>
                <a:spcPts val="0"/>
              </a:spcAft>
              <a:buClr>
                <a:srgbClr val="000000"/>
              </a:buClr>
              <a:buSzPts val="1300"/>
              <a:buNone/>
              <a:defRPr sz="1300">
                <a:solidFill>
                  <a:srgbClr val="000000"/>
                </a:solidFill>
              </a:defRPr>
            </a:lvl2pPr>
            <a:lvl3pPr lvl="2" rtl="0">
              <a:lnSpc>
                <a:spcPct val="100000"/>
              </a:lnSpc>
              <a:spcBef>
                <a:spcPts val="0"/>
              </a:spcBef>
              <a:spcAft>
                <a:spcPts val="0"/>
              </a:spcAft>
              <a:buClr>
                <a:srgbClr val="000000"/>
              </a:buClr>
              <a:buSzPts val="1300"/>
              <a:buNone/>
              <a:defRPr sz="1300">
                <a:solidFill>
                  <a:srgbClr val="000000"/>
                </a:solidFill>
              </a:defRPr>
            </a:lvl3pPr>
            <a:lvl4pPr lvl="3" rtl="0">
              <a:lnSpc>
                <a:spcPct val="100000"/>
              </a:lnSpc>
              <a:spcBef>
                <a:spcPts val="0"/>
              </a:spcBef>
              <a:spcAft>
                <a:spcPts val="0"/>
              </a:spcAft>
              <a:buClr>
                <a:srgbClr val="000000"/>
              </a:buClr>
              <a:buSzPts val="1300"/>
              <a:buNone/>
              <a:defRPr sz="1300">
                <a:solidFill>
                  <a:srgbClr val="000000"/>
                </a:solidFill>
              </a:defRPr>
            </a:lvl4pPr>
            <a:lvl5pPr lvl="4" rtl="0">
              <a:lnSpc>
                <a:spcPct val="100000"/>
              </a:lnSpc>
              <a:spcBef>
                <a:spcPts val="0"/>
              </a:spcBef>
              <a:spcAft>
                <a:spcPts val="0"/>
              </a:spcAft>
              <a:buClr>
                <a:srgbClr val="000000"/>
              </a:buClr>
              <a:buSzPts val="1300"/>
              <a:buNone/>
              <a:defRPr sz="1300">
                <a:solidFill>
                  <a:srgbClr val="000000"/>
                </a:solidFill>
              </a:defRPr>
            </a:lvl5pPr>
            <a:lvl6pPr lvl="5" rtl="0">
              <a:lnSpc>
                <a:spcPct val="100000"/>
              </a:lnSpc>
              <a:spcBef>
                <a:spcPts val="0"/>
              </a:spcBef>
              <a:spcAft>
                <a:spcPts val="0"/>
              </a:spcAft>
              <a:buClr>
                <a:srgbClr val="000000"/>
              </a:buClr>
              <a:buSzPts val="1300"/>
              <a:buNone/>
              <a:defRPr sz="1300">
                <a:solidFill>
                  <a:srgbClr val="000000"/>
                </a:solidFill>
              </a:defRPr>
            </a:lvl6pPr>
            <a:lvl7pPr lvl="6" rtl="0">
              <a:lnSpc>
                <a:spcPct val="100000"/>
              </a:lnSpc>
              <a:spcBef>
                <a:spcPts val="0"/>
              </a:spcBef>
              <a:spcAft>
                <a:spcPts val="0"/>
              </a:spcAft>
              <a:buClr>
                <a:srgbClr val="000000"/>
              </a:buClr>
              <a:buSzPts val="1300"/>
              <a:buNone/>
              <a:defRPr sz="1300">
                <a:solidFill>
                  <a:srgbClr val="000000"/>
                </a:solidFill>
              </a:defRPr>
            </a:lvl7pPr>
            <a:lvl8pPr lvl="7" rtl="0">
              <a:lnSpc>
                <a:spcPct val="100000"/>
              </a:lnSpc>
              <a:spcBef>
                <a:spcPts val="0"/>
              </a:spcBef>
              <a:spcAft>
                <a:spcPts val="0"/>
              </a:spcAft>
              <a:buClr>
                <a:srgbClr val="000000"/>
              </a:buClr>
              <a:buSzPts val="1300"/>
              <a:buNone/>
              <a:defRPr sz="1300">
                <a:solidFill>
                  <a:srgbClr val="000000"/>
                </a:solidFill>
              </a:defRPr>
            </a:lvl8pPr>
            <a:lvl9pPr lvl="8" rtl="0">
              <a:lnSpc>
                <a:spcPct val="100000"/>
              </a:lnSpc>
              <a:spcBef>
                <a:spcPts val="0"/>
              </a:spcBef>
              <a:spcAft>
                <a:spcPts val="0"/>
              </a:spcAft>
              <a:buClr>
                <a:srgbClr val="000000"/>
              </a:buClr>
              <a:buSzPts val="1300"/>
              <a:buNone/>
              <a:defRPr sz="1300">
                <a:solidFill>
                  <a:srgbClr val="000000"/>
                </a:solidFill>
              </a:defRPr>
            </a:lvl9pPr>
          </a:lstStyle>
          <a:p>
            <a:endParaRPr/>
          </a:p>
        </p:txBody>
      </p:sp>
      <p:sp>
        <p:nvSpPr>
          <p:cNvPr id="263" name="Google Shape;263;p13"/>
          <p:cNvSpPr/>
          <p:nvPr/>
        </p:nvSpPr>
        <p:spPr>
          <a:xfrm>
            <a:off x="10196500" y="1266133"/>
            <a:ext cx="222861" cy="222861"/>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4" name="Google Shape;264;p13"/>
          <p:cNvSpPr/>
          <p:nvPr/>
        </p:nvSpPr>
        <p:spPr>
          <a:xfrm>
            <a:off x="11981133" y="548900"/>
            <a:ext cx="144863" cy="144863"/>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5" name="Google Shape;265;p13"/>
          <p:cNvSpPr/>
          <p:nvPr/>
        </p:nvSpPr>
        <p:spPr>
          <a:xfrm>
            <a:off x="11145933" y="741167"/>
            <a:ext cx="69965" cy="69932"/>
          </a:xfrm>
          <a:custGeom>
            <a:avLst/>
            <a:gdLst/>
            <a:ahLst/>
            <a:cxnLst/>
            <a:rect l="l" t="t" r="r" b="b"/>
            <a:pathLst>
              <a:path w="2099" h="2098" extrusionOk="0">
                <a:moveTo>
                  <a:pt x="1761" y="319"/>
                </a:moveTo>
                <a:lnTo>
                  <a:pt x="1761" y="1761"/>
                </a:lnTo>
                <a:lnTo>
                  <a:pt x="319" y="1761"/>
                </a:lnTo>
                <a:lnTo>
                  <a:pt x="319" y="319"/>
                </a:lnTo>
                <a:close/>
                <a:moveTo>
                  <a:pt x="1" y="0"/>
                </a:moveTo>
                <a:lnTo>
                  <a:pt x="1" y="2098"/>
                </a:lnTo>
                <a:lnTo>
                  <a:pt x="2098" y="2098"/>
                </a:lnTo>
                <a:lnTo>
                  <a:pt x="209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6" name="Google Shape;266;p13"/>
          <p:cNvSpPr/>
          <p:nvPr/>
        </p:nvSpPr>
        <p:spPr>
          <a:xfrm>
            <a:off x="12162800" y="979000"/>
            <a:ext cx="219128" cy="219128"/>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7" name="Google Shape;267;p13"/>
          <p:cNvSpPr/>
          <p:nvPr/>
        </p:nvSpPr>
        <p:spPr>
          <a:xfrm>
            <a:off x="11731467" y="1451533"/>
            <a:ext cx="207895" cy="208495"/>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8" name="Google Shape;268;p13"/>
          <p:cNvSpPr/>
          <p:nvPr/>
        </p:nvSpPr>
        <p:spPr>
          <a:xfrm>
            <a:off x="8132455" y="-200800"/>
            <a:ext cx="128060" cy="127282"/>
          </a:xfrm>
          <a:custGeom>
            <a:avLst/>
            <a:gdLst/>
            <a:ahLst/>
            <a:cxnLst/>
            <a:rect l="l" t="t" r="r" b="b"/>
            <a:pathLst>
              <a:path w="3128" h="3109" extrusionOk="0">
                <a:moveTo>
                  <a:pt x="2678" y="431"/>
                </a:moveTo>
                <a:lnTo>
                  <a:pt x="2678" y="2659"/>
                </a:lnTo>
                <a:lnTo>
                  <a:pt x="450" y="2659"/>
                </a:lnTo>
                <a:lnTo>
                  <a:pt x="450" y="431"/>
                </a:lnTo>
                <a:close/>
                <a:moveTo>
                  <a:pt x="0" y="0"/>
                </a:moveTo>
                <a:lnTo>
                  <a:pt x="0" y="3109"/>
                </a:lnTo>
                <a:lnTo>
                  <a:pt x="3128" y="3109"/>
                </a:lnTo>
                <a:lnTo>
                  <a:pt x="312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9" name="Google Shape;269;p13"/>
          <p:cNvSpPr/>
          <p:nvPr/>
        </p:nvSpPr>
        <p:spPr>
          <a:xfrm>
            <a:off x="8936697" y="592715"/>
            <a:ext cx="127323" cy="127282"/>
          </a:xfrm>
          <a:custGeom>
            <a:avLst/>
            <a:gdLst/>
            <a:ahLst/>
            <a:cxnLst/>
            <a:rect l="l" t="t" r="r" b="b"/>
            <a:pathLst>
              <a:path w="3110" h="3109" extrusionOk="0">
                <a:moveTo>
                  <a:pt x="2678" y="450"/>
                </a:moveTo>
                <a:lnTo>
                  <a:pt x="2678" y="2678"/>
                </a:lnTo>
                <a:lnTo>
                  <a:pt x="450" y="2678"/>
                </a:lnTo>
                <a:lnTo>
                  <a:pt x="450" y="450"/>
                </a:lnTo>
                <a:close/>
                <a:moveTo>
                  <a:pt x="1" y="0"/>
                </a:moveTo>
                <a:lnTo>
                  <a:pt x="1" y="3109"/>
                </a:lnTo>
                <a:lnTo>
                  <a:pt x="3109" y="3109"/>
                </a:lnTo>
                <a:lnTo>
                  <a:pt x="3109"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0" name="Google Shape;270;p13"/>
          <p:cNvSpPr/>
          <p:nvPr/>
        </p:nvSpPr>
        <p:spPr>
          <a:xfrm>
            <a:off x="7873300" y="190963"/>
            <a:ext cx="109678" cy="109678"/>
          </a:xfrm>
          <a:custGeom>
            <a:avLst/>
            <a:gdLst/>
            <a:ahLst/>
            <a:cxnLst/>
            <a:rect l="l" t="t" r="r" b="b"/>
            <a:pathLst>
              <a:path w="2679" h="2679" extrusionOk="0">
                <a:moveTo>
                  <a:pt x="1" y="1"/>
                </a:moveTo>
                <a:lnTo>
                  <a:pt x="1" y="2679"/>
                </a:lnTo>
                <a:lnTo>
                  <a:pt x="2679" y="2679"/>
                </a:lnTo>
                <a:lnTo>
                  <a:pt x="267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1" name="Google Shape;271;p13"/>
          <p:cNvSpPr/>
          <p:nvPr/>
        </p:nvSpPr>
        <p:spPr>
          <a:xfrm>
            <a:off x="381000" y="6056867"/>
            <a:ext cx="69965" cy="69932"/>
          </a:xfrm>
          <a:custGeom>
            <a:avLst/>
            <a:gdLst/>
            <a:ahLst/>
            <a:cxnLst/>
            <a:rect l="l" t="t" r="r" b="b"/>
            <a:pathLst>
              <a:path w="2099" h="2098" extrusionOk="0">
                <a:moveTo>
                  <a:pt x="1761" y="319"/>
                </a:moveTo>
                <a:lnTo>
                  <a:pt x="1761" y="1761"/>
                </a:lnTo>
                <a:lnTo>
                  <a:pt x="319" y="1761"/>
                </a:lnTo>
                <a:lnTo>
                  <a:pt x="319" y="319"/>
                </a:lnTo>
                <a:close/>
                <a:moveTo>
                  <a:pt x="1" y="0"/>
                </a:moveTo>
                <a:lnTo>
                  <a:pt x="1" y="2098"/>
                </a:lnTo>
                <a:lnTo>
                  <a:pt x="2098" y="2098"/>
                </a:lnTo>
                <a:lnTo>
                  <a:pt x="209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2" name="Google Shape;272;p13"/>
          <p:cNvSpPr/>
          <p:nvPr/>
        </p:nvSpPr>
        <p:spPr>
          <a:xfrm>
            <a:off x="585533" y="6404533"/>
            <a:ext cx="207895" cy="208495"/>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3" name="Google Shape;273;p13"/>
          <p:cNvSpPr txBox="1">
            <a:spLocks noGrp="1"/>
          </p:cNvSpPr>
          <p:nvPr>
            <p:ph type="ctrTitle"/>
          </p:nvPr>
        </p:nvSpPr>
        <p:spPr>
          <a:xfrm>
            <a:off x="1294419" y="4529067"/>
            <a:ext cx="2870100" cy="770400"/>
          </a:xfrm>
          <a:prstGeom prst="rect">
            <a:avLst/>
          </a:prstGeom>
        </p:spPr>
        <p:txBody>
          <a:bodyPr spcFirstLastPara="1" wrap="square" lIns="121900" tIns="121900" rIns="121900" bIns="121900" anchor="b" anchorCtr="0">
            <a:noAutofit/>
          </a:bodyPr>
          <a:lstStyle>
            <a:lvl1pPr lvl="0" rtl="0">
              <a:spcBef>
                <a:spcPts val="0"/>
              </a:spcBef>
              <a:spcAft>
                <a:spcPts val="0"/>
              </a:spcAft>
              <a:buClr>
                <a:srgbClr val="000000"/>
              </a:buClr>
              <a:buSzPts val="1600"/>
              <a:buFont typeface="Advent Pro SemiBold"/>
              <a:buNone/>
              <a:defRPr sz="2700">
                <a:solidFill>
                  <a:schemeClr val="lt1"/>
                </a:solidFill>
                <a:latin typeface="Advent Pro SemiBold"/>
                <a:ea typeface="Advent Pro SemiBold"/>
                <a:cs typeface="Advent Pro SemiBold"/>
                <a:sym typeface="Advent Pro SemiBold"/>
              </a:defRPr>
            </a:lvl1pPr>
            <a:lvl2pPr lvl="1"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2pPr>
            <a:lvl3pPr lvl="2"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3pPr>
            <a:lvl4pPr lvl="3"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4pPr>
            <a:lvl5pPr lvl="4"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5pPr>
            <a:lvl6pPr lvl="5"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6pPr>
            <a:lvl7pPr lvl="6"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7pPr>
            <a:lvl8pPr lvl="7"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8pPr>
            <a:lvl9pPr lvl="8"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9pPr>
          </a:lstStyle>
          <a:p>
            <a:endParaRPr/>
          </a:p>
        </p:txBody>
      </p:sp>
      <p:sp>
        <p:nvSpPr>
          <p:cNvPr id="274" name="Google Shape;274;p13"/>
          <p:cNvSpPr txBox="1">
            <a:spLocks noGrp="1"/>
          </p:cNvSpPr>
          <p:nvPr>
            <p:ph type="subTitle" idx="2"/>
          </p:nvPr>
        </p:nvSpPr>
        <p:spPr>
          <a:xfrm>
            <a:off x="1294419" y="5106240"/>
            <a:ext cx="3237600" cy="7632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Clr>
                <a:srgbClr val="000000"/>
              </a:buClr>
              <a:buSzPts val="1300"/>
              <a:buNone/>
              <a:defRPr sz="1900"/>
            </a:lvl1pPr>
            <a:lvl2pPr lvl="1" rtl="0">
              <a:lnSpc>
                <a:spcPct val="100000"/>
              </a:lnSpc>
              <a:spcBef>
                <a:spcPts val="0"/>
              </a:spcBef>
              <a:spcAft>
                <a:spcPts val="0"/>
              </a:spcAft>
              <a:buClr>
                <a:srgbClr val="000000"/>
              </a:buClr>
              <a:buSzPts val="1300"/>
              <a:buNone/>
              <a:defRPr sz="1300">
                <a:solidFill>
                  <a:srgbClr val="000000"/>
                </a:solidFill>
              </a:defRPr>
            </a:lvl2pPr>
            <a:lvl3pPr lvl="2" rtl="0">
              <a:lnSpc>
                <a:spcPct val="100000"/>
              </a:lnSpc>
              <a:spcBef>
                <a:spcPts val="0"/>
              </a:spcBef>
              <a:spcAft>
                <a:spcPts val="0"/>
              </a:spcAft>
              <a:buClr>
                <a:srgbClr val="000000"/>
              </a:buClr>
              <a:buSzPts val="1300"/>
              <a:buNone/>
              <a:defRPr sz="1300">
                <a:solidFill>
                  <a:srgbClr val="000000"/>
                </a:solidFill>
              </a:defRPr>
            </a:lvl3pPr>
            <a:lvl4pPr lvl="3" rtl="0">
              <a:lnSpc>
                <a:spcPct val="100000"/>
              </a:lnSpc>
              <a:spcBef>
                <a:spcPts val="0"/>
              </a:spcBef>
              <a:spcAft>
                <a:spcPts val="0"/>
              </a:spcAft>
              <a:buClr>
                <a:srgbClr val="000000"/>
              </a:buClr>
              <a:buSzPts val="1300"/>
              <a:buNone/>
              <a:defRPr sz="1300">
                <a:solidFill>
                  <a:srgbClr val="000000"/>
                </a:solidFill>
              </a:defRPr>
            </a:lvl4pPr>
            <a:lvl5pPr lvl="4" rtl="0">
              <a:lnSpc>
                <a:spcPct val="100000"/>
              </a:lnSpc>
              <a:spcBef>
                <a:spcPts val="0"/>
              </a:spcBef>
              <a:spcAft>
                <a:spcPts val="0"/>
              </a:spcAft>
              <a:buClr>
                <a:srgbClr val="000000"/>
              </a:buClr>
              <a:buSzPts val="1300"/>
              <a:buNone/>
              <a:defRPr sz="1300">
                <a:solidFill>
                  <a:srgbClr val="000000"/>
                </a:solidFill>
              </a:defRPr>
            </a:lvl5pPr>
            <a:lvl6pPr lvl="5" rtl="0">
              <a:lnSpc>
                <a:spcPct val="100000"/>
              </a:lnSpc>
              <a:spcBef>
                <a:spcPts val="0"/>
              </a:spcBef>
              <a:spcAft>
                <a:spcPts val="0"/>
              </a:spcAft>
              <a:buClr>
                <a:srgbClr val="000000"/>
              </a:buClr>
              <a:buSzPts val="1300"/>
              <a:buNone/>
              <a:defRPr sz="1300">
                <a:solidFill>
                  <a:srgbClr val="000000"/>
                </a:solidFill>
              </a:defRPr>
            </a:lvl6pPr>
            <a:lvl7pPr lvl="6" rtl="0">
              <a:lnSpc>
                <a:spcPct val="100000"/>
              </a:lnSpc>
              <a:spcBef>
                <a:spcPts val="0"/>
              </a:spcBef>
              <a:spcAft>
                <a:spcPts val="0"/>
              </a:spcAft>
              <a:buClr>
                <a:srgbClr val="000000"/>
              </a:buClr>
              <a:buSzPts val="1300"/>
              <a:buNone/>
              <a:defRPr sz="1300">
                <a:solidFill>
                  <a:srgbClr val="000000"/>
                </a:solidFill>
              </a:defRPr>
            </a:lvl7pPr>
            <a:lvl8pPr lvl="7" rtl="0">
              <a:lnSpc>
                <a:spcPct val="100000"/>
              </a:lnSpc>
              <a:spcBef>
                <a:spcPts val="0"/>
              </a:spcBef>
              <a:spcAft>
                <a:spcPts val="0"/>
              </a:spcAft>
              <a:buClr>
                <a:srgbClr val="000000"/>
              </a:buClr>
              <a:buSzPts val="1300"/>
              <a:buNone/>
              <a:defRPr sz="1300">
                <a:solidFill>
                  <a:srgbClr val="000000"/>
                </a:solidFill>
              </a:defRPr>
            </a:lvl8pPr>
            <a:lvl9pPr lvl="8" rtl="0">
              <a:lnSpc>
                <a:spcPct val="100000"/>
              </a:lnSpc>
              <a:spcBef>
                <a:spcPts val="0"/>
              </a:spcBef>
              <a:spcAft>
                <a:spcPts val="0"/>
              </a:spcAft>
              <a:buClr>
                <a:srgbClr val="000000"/>
              </a:buClr>
              <a:buSzPts val="1300"/>
              <a:buNone/>
              <a:defRPr sz="1300">
                <a:solidFill>
                  <a:srgbClr val="000000"/>
                </a:solidFill>
              </a:defRPr>
            </a:lvl9pPr>
          </a:lstStyle>
          <a:p>
            <a:endParaRPr/>
          </a:p>
        </p:txBody>
      </p:sp>
      <p:sp>
        <p:nvSpPr>
          <p:cNvPr id="275" name="Google Shape;275;p13"/>
          <p:cNvSpPr txBox="1">
            <a:spLocks noGrp="1"/>
          </p:cNvSpPr>
          <p:nvPr>
            <p:ph type="title" idx="3" hasCustomPrompt="1"/>
          </p:nvPr>
        </p:nvSpPr>
        <p:spPr>
          <a:xfrm>
            <a:off x="1294419" y="3527850"/>
            <a:ext cx="2338500" cy="770400"/>
          </a:xfrm>
          <a:prstGeom prst="rect">
            <a:avLst/>
          </a:prstGeom>
        </p:spPr>
        <p:txBody>
          <a:bodyPr spcFirstLastPara="1" wrap="square" lIns="121900" tIns="121900" rIns="121900" bIns="121900" anchor="ctr" anchorCtr="0">
            <a:noAutofit/>
          </a:bodyPr>
          <a:lstStyle>
            <a:lvl1pPr lvl="0" rtl="0">
              <a:spcBef>
                <a:spcPts val="0"/>
              </a:spcBef>
              <a:spcAft>
                <a:spcPts val="0"/>
              </a:spcAft>
              <a:buClr>
                <a:srgbClr val="000000"/>
              </a:buClr>
              <a:buSzPts val="6400"/>
              <a:buNone/>
              <a:defRPr sz="6400">
                <a:solidFill>
                  <a:schemeClr val="accent2"/>
                </a:solidFill>
              </a:defRPr>
            </a:lvl1pPr>
            <a:lvl2pPr lvl="1"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276" name="Google Shape;276;p13"/>
          <p:cNvSpPr txBox="1">
            <a:spLocks noGrp="1"/>
          </p:cNvSpPr>
          <p:nvPr>
            <p:ph type="ctrTitle" idx="4"/>
          </p:nvPr>
        </p:nvSpPr>
        <p:spPr>
          <a:xfrm>
            <a:off x="4920464" y="4529067"/>
            <a:ext cx="1848900" cy="770400"/>
          </a:xfrm>
          <a:prstGeom prst="rect">
            <a:avLst/>
          </a:prstGeom>
        </p:spPr>
        <p:txBody>
          <a:bodyPr spcFirstLastPara="1" wrap="square" lIns="121900" tIns="121900" rIns="121900" bIns="121900" anchor="b" anchorCtr="0">
            <a:noAutofit/>
          </a:bodyPr>
          <a:lstStyle>
            <a:lvl1pPr lvl="0" rtl="0">
              <a:spcBef>
                <a:spcPts val="0"/>
              </a:spcBef>
              <a:spcAft>
                <a:spcPts val="0"/>
              </a:spcAft>
              <a:buClr>
                <a:srgbClr val="000000"/>
              </a:buClr>
              <a:buSzPts val="1600"/>
              <a:buFont typeface="Advent Pro SemiBold"/>
              <a:buNone/>
              <a:defRPr sz="2700">
                <a:solidFill>
                  <a:schemeClr val="lt1"/>
                </a:solidFill>
                <a:latin typeface="Advent Pro SemiBold"/>
                <a:ea typeface="Advent Pro SemiBold"/>
                <a:cs typeface="Advent Pro SemiBold"/>
                <a:sym typeface="Advent Pro SemiBold"/>
              </a:defRPr>
            </a:lvl1pPr>
            <a:lvl2pPr lvl="1"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2pPr>
            <a:lvl3pPr lvl="2"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3pPr>
            <a:lvl4pPr lvl="3"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4pPr>
            <a:lvl5pPr lvl="4"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5pPr>
            <a:lvl6pPr lvl="5"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6pPr>
            <a:lvl7pPr lvl="6"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7pPr>
            <a:lvl8pPr lvl="7"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8pPr>
            <a:lvl9pPr lvl="8"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9pPr>
          </a:lstStyle>
          <a:p>
            <a:endParaRPr/>
          </a:p>
        </p:txBody>
      </p:sp>
      <p:sp>
        <p:nvSpPr>
          <p:cNvPr id="277" name="Google Shape;277;p13"/>
          <p:cNvSpPr txBox="1">
            <a:spLocks noGrp="1"/>
          </p:cNvSpPr>
          <p:nvPr>
            <p:ph type="subTitle" idx="5"/>
          </p:nvPr>
        </p:nvSpPr>
        <p:spPr>
          <a:xfrm>
            <a:off x="4920455" y="5106240"/>
            <a:ext cx="3237600" cy="7632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Clr>
                <a:srgbClr val="000000"/>
              </a:buClr>
              <a:buSzPts val="1300"/>
              <a:buNone/>
              <a:defRPr sz="1900"/>
            </a:lvl1pPr>
            <a:lvl2pPr lvl="1" rtl="0">
              <a:lnSpc>
                <a:spcPct val="100000"/>
              </a:lnSpc>
              <a:spcBef>
                <a:spcPts val="0"/>
              </a:spcBef>
              <a:spcAft>
                <a:spcPts val="0"/>
              </a:spcAft>
              <a:buClr>
                <a:srgbClr val="000000"/>
              </a:buClr>
              <a:buSzPts val="1300"/>
              <a:buNone/>
              <a:defRPr sz="1300">
                <a:solidFill>
                  <a:srgbClr val="000000"/>
                </a:solidFill>
              </a:defRPr>
            </a:lvl2pPr>
            <a:lvl3pPr lvl="2" rtl="0">
              <a:lnSpc>
                <a:spcPct val="100000"/>
              </a:lnSpc>
              <a:spcBef>
                <a:spcPts val="0"/>
              </a:spcBef>
              <a:spcAft>
                <a:spcPts val="0"/>
              </a:spcAft>
              <a:buClr>
                <a:srgbClr val="000000"/>
              </a:buClr>
              <a:buSzPts val="1300"/>
              <a:buNone/>
              <a:defRPr sz="1300">
                <a:solidFill>
                  <a:srgbClr val="000000"/>
                </a:solidFill>
              </a:defRPr>
            </a:lvl3pPr>
            <a:lvl4pPr lvl="3" rtl="0">
              <a:lnSpc>
                <a:spcPct val="100000"/>
              </a:lnSpc>
              <a:spcBef>
                <a:spcPts val="0"/>
              </a:spcBef>
              <a:spcAft>
                <a:spcPts val="0"/>
              </a:spcAft>
              <a:buClr>
                <a:srgbClr val="000000"/>
              </a:buClr>
              <a:buSzPts val="1300"/>
              <a:buNone/>
              <a:defRPr sz="1300">
                <a:solidFill>
                  <a:srgbClr val="000000"/>
                </a:solidFill>
              </a:defRPr>
            </a:lvl4pPr>
            <a:lvl5pPr lvl="4" rtl="0">
              <a:lnSpc>
                <a:spcPct val="100000"/>
              </a:lnSpc>
              <a:spcBef>
                <a:spcPts val="0"/>
              </a:spcBef>
              <a:spcAft>
                <a:spcPts val="0"/>
              </a:spcAft>
              <a:buClr>
                <a:srgbClr val="000000"/>
              </a:buClr>
              <a:buSzPts val="1300"/>
              <a:buNone/>
              <a:defRPr sz="1300">
                <a:solidFill>
                  <a:srgbClr val="000000"/>
                </a:solidFill>
              </a:defRPr>
            </a:lvl5pPr>
            <a:lvl6pPr lvl="5" rtl="0">
              <a:lnSpc>
                <a:spcPct val="100000"/>
              </a:lnSpc>
              <a:spcBef>
                <a:spcPts val="0"/>
              </a:spcBef>
              <a:spcAft>
                <a:spcPts val="0"/>
              </a:spcAft>
              <a:buClr>
                <a:srgbClr val="000000"/>
              </a:buClr>
              <a:buSzPts val="1300"/>
              <a:buNone/>
              <a:defRPr sz="1300">
                <a:solidFill>
                  <a:srgbClr val="000000"/>
                </a:solidFill>
              </a:defRPr>
            </a:lvl6pPr>
            <a:lvl7pPr lvl="6" rtl="0">
              <a:lnSpc>
                <a:spcPct val="100000"/>
              </a:lnSpc>
              <a:spcBef>
                <a:spcPts val="0"/>
              </a:spcBef>
              <a:spcAft>
                <a:spcPts val="0"/>
              </a:spcAft>
              <a:buClr>
                <a:srgbClr val="000000"/>
              </a:buClr>
              <a:buSzPts val="1300"/>
              <a:buNone/>
              <a:defRPr sz="1300">
                <a:solidFill>
                  <a:srgbClr val="000000"/>
                </a:solidFill>
              </a:defRPr>
            </a:lvl7pPr>
            <a:lvl8pPr lvl="7" rtl="0">
              <a:lnSpc>
                <a:spcPct val="100000"/>
              </a:lnSpc>
              <a:spcBef>
                <a:spcPts val="0"/>
              </a:spcBef>
              <a:spcAft>
                <a:spcPts val="0"/>
              </a:spcAft>
              <a:buClr>
                <a:srgbClr val="000000"/>
              </a:buClr>
              <a:buSzPts val="1300"/>
              <a:buNone/>
              <a:defRPr sz="1300">
                <a:solidFill>
                  <a:srgbClr val="000000"/>
                </a:solidFill>
              </a:defRPr>
            </a:lvl8pPr>
            <a:lvl9pPr lvl="8" rtl="0">
              <a:lnSpc>
                <a:spcPct val="100000"/>
              </a:lnSpc>
              <a:spcBef>
                <a:spcPts val="0"/>
              </a:spcBef>
              <a:spcAft>
                <a:spcPts val="0"/>
              </a:spcAft>
              <a:buClr>
                <a:srgbClr val="000000"/>
              </a:buClr>
              <a:buSzPts val="1300"/>
              <a:buNone/>
              <a:defRPr sz="1300">
                <a:solidFill>
                  <a:srgbClr val="000000"/>
                </a:solidFill>
              </a:defRPr>
            </a:lvl9pPr>
          </a:lstStyle>
          <a:p>
            <a:endParaRPr/>
          </a:p>
        </p:txBody>
      </p:sp>
      <p:sp>
        <p:nvSpPr>
          <p:cNvPr id="278" name="Google Shape;278;p13"/>
          <p:cNvSpPr txBox="1">
            <a:spLocks noGrp="1"/>
          </p:cNvSpPr>
          <p:nvPr>
            <p:ph type="title" idx="6" hasCustomPrompt="1"/>
          </p:nvPr>
        </p:nvSpPr>
        <p:spPr>
          <a:xfrm>
            <a:off x="4920455" y="3527850"/>
            <a:ext cx="2338500" cy="770400"/>
          </a:xfrm>
          <a:prstGeom prst="rect">
            <a:avLst/>
          </a:prstGeom>
        </p:spPr>
        <p:txBody>
          <a:bodyPr spcFirstLastPara="1" wrap="square" lIns="121900" tIns="121900" rIns="121900" bIns="121900" anchor="ctr" anchorCtr="0">
            <a:noAutofit/>
          </a:bodyPr>
          <a:lstStyle>
            <a:lvl1pPr lvl="0" rtl="0">
              <a:spcBef>
                <a:spcPts val="0"/>
              </a:spcBef>
              <a:spcAft>
                <a:spcPts val="0"/>
              </a:spcAft>
              <a:buClr>
                <a:srgbClr val="000000"/>
              </a:buClr>
              <a:buSzPts val="6400"/>
              <a:buNone/>
              <a:defRPr sz="6400">
                <a:solidFill>
                  <a:schemeClr val="accent3"/>
                </a:solidFill>
              </a:defRPr>
            </a:lvl1pPr>
            <a:lvl2pPr lvl="1"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279" name="Google Shape;279;p13"/>
          <p:cNvSpPr txBox="1">
            <a:spLocks noGrp="1"/>
          </p:cNvSpPr>
          <p:nvPr>
            <p:ph type="ctrTitle" idx="7"/>
          </p:nvPr>
        </p:nvSpPr>
        <p:spPr>
          <a:xfrm>
            <a:off x="825100" y="548900"/>
            <a:ext cx="6101700" cy="770400"/>
          </a:xfrm>
          <a:prstGeom prst="rect">
            <a:avLst/>
          </a:prstGeom>
        </p:spPr>
        <p:txBody>
          <a:bodyPr spcFirstLastPara="1" wrap="square" lIns="121900" tIns="121900" rIns="121900" bIns="121900" anchor="b" anchorCtr="0">
            <a:noAutofit/>
          </a:bodyPr>
          <a:lstStyle>
            <a:lvl1pPr lvl="0" rtl="0">
              <a:spcBef>
                <a:spcPts val="0"/>
              </a:spcBef>
              <a:spcAft>
                <a:spcPts val="0"/>
              </a:spcAft>
              <a:buClr>
                <a:srgbClr val="000000"/>
              </a:buClr>
              <a:buSzPts val="4800"/>
              <a:buNone/>
              <a:defRPr sz="4000"/>
            </a:lvl1pPr>
            <a:lvl2pPr lvl="1" algn="ctr" rtl="0">
              <a:spcBef>
                <a:spcPts val="0"/>
              </a:spcBef>
              <a:spcAft>
                <a:spcPts val="0"/>
              </a:spcAft>
              <a:buClr>
                <a:srgbClr val="D9D9D9"/>
              </a:buClr>
              <a:buSzPts val="2400"/>
              <a:buNone/>
              <a:defRPr sz="2400">
                <a:solidFill>
                  <a:srgbClr val="D9D9D9"/>
                </a:solidFill>
              </a:defRPr>
            </a:lvl2pPr>
            <a:lvl3pPr lvl="2" algn="ctr" rtl="0">
              <a:spcBef>
                <a:spcPts val="0"/>
              </a:spcBef>
              <a:spcAft>
                <a:spcPts val="0"/>
              </a:spcAft>
              <a:buClr>
                <a:srgbClr val="D9D9D9"/>
              </a:buClr>
              <a:buSzPts val="2400"/>
              <a:buNone/>
              <a:defRPr sz="2400">
                <a:solidFill>
                  <a:srgbClr val="D9D9D9"/>
                </a:solidFill>
              </a:defRPr>
            </a:lvl3pPr>
            <a:lvl4pPr lvl="3" algn="ctr" rtl="0">
              <a:spcBef>
                <a:spcPts val="0"/>
              </a:spcBef>
              <a:spcAft>
                <a:spcPts val="0"/>
              </a:spcAft>
              <a:buClr>
                <a:srgbClr val="D9D9D9"/>
              </a:buClr>
              <a:buSzPts val="2400"/>
              <a:buNone/>
              <a:defRPr sz="2400">
                <a:solidFill>
                  <a:srgbClr val="D9D9D9"/>
                </a:solidFill>
              </a:defRPr>
            </a:lvl4pPr>
            <a:lvl5pPr lvl="4" algn="ctr" rtl="0">
              <a:spcBef>
                <a:spcPts val="0"/>
              </a:spcBef>
              <a:spcAft>
                <a:spcPts val="0"/>
              </a:spcAft>
              <a:buClr>
                <a:srgbClr val="D9D9D9"/>
              </a:buClr>
              <a:buSzPts val="2400"/>
              <a:buNone/>
              <a:defRPr sz="2400">
                <a:solidFill>
                  <a:srgbClr val="D9D9D9"/>
                </a:solidFill>
              </a:defRPr>
            </a:lvl5pPr>
            <a:lvl6pPr lvl="5" algn="ctr" rtl="0">
              <a:spcBef>
                <a:spcPts val="0"/>
              </a:spcBef>
              <a:spcAft>
                <a:spcPts val="0"/>
              </a:spcAft>
              <a:buClr>
                <a:srgbClr val="D9D9D9"/>
              </a:buClr>
              <a:buSzPts val="2400"/>
              <a:buNone/>
              <a:defRPr sz="2400">
                <a:solidFill>
                  <a:srgbClr val="D9D9D9"/>
                </a:solidFill>
              </a:defRPr>
            </a:lvl6pPr>
            <a:lvl7pPr lvl="6" algn="ctr" rtl="0">
              <a:spcBef>
                <a:spcPts val="0"/>
              </a:spcBef>
              <a:spcAft>
                <a:spcPts val="0"/>
              </a:spcAft>
              <a:buClr>
                <a:srgbClr val="D9D9D9"/>
              </a:buClr>
              <a:buSzPts val="2400"/>
              <a:buNone/>
              <a:defRPr sz="2400">
                <a:solidFill>
                  <a:srgbClr val="D9D9D9"/>
                </a:solidFill>
              </a:defRPr>
            </a:lvl7pPr>
            <a:lvl8pPr lvl="7" algn="ctr" rtl="0">
              <a:spcBef>
                <a:spcPts val="0"/>
              </a:spcBef>
              <a:spcAft>
                <a:spcPts val="0"/>
              </a:spcAft>
              <a:buClr>
                <a:srgbClr val="D9D9D9"/>
              </a:buClr>
              <a:buSzPts val="2400"/>
              <a:buNone/>
              <a:defRPr sz="2400">
                <a:solidFill>
                  <a:srgbClr val="D9D9D9"/>
                </a:solidFill>
              </a:defRPr>
            </a:lvl8pPr>
            <a:lvl9pPr lvl="8" algn="ctr" rtl="0">
              <a:spcBef>
                <a:spcPts val="0"/>
              </a:spcBef>
              <a:spcAft>
                <a:spcPts val="0"/>
              </a:spcAft>
              <a:buClr>
                <a:srgbClr val="D9D9D9"/>
              </a:buClr>
              <a:buSzPts val="2400"/>
              <a:buNone/>
              <a:defRPr sz="2400">
                <a:solidFill>
                  <a:srgbClr val="D9D9D9"/>
                </a:solidFill>
              </a:defRPr>
            </a:lvl9pPr>
          </a:lstStyle>
          <a:p>
            <a:endParaRPr/>
          </a:p>
        </p:txBody>
      </p:sp>
      <p:sp>
        <p:nvSpPr>
          <p:cNvPr id="280" name="Google Shape;280;p13"/>
          <p:cNvSpPr txBox="1">
            <a:spLocks noGrp="1"/>
          </p:cNvSpPr>
          <p:nvPr>
            <p:ph type="ctrTitle" idx="8"/>
          </p:nvPr>
        </p:nvSpPr>
        <p:spPr>
          <a:xfrm>
            <a:off x="8571248" y="4503650"/>
            <a:ext cx="3002400" cy="770400"/>
          </a:xfrm>
          <a:prstGeom prst="rect">
            <a:avLst/>
          </a:prstGeom>
        </p:spPr>
        <p:txBody>
          <a:bodyPr spcFirstLastPara="1" wrap="square" lIns="121900" tIns="121900" rIns="121900" bIns="121900" anchor="b" anchorCtr="0">
            <a:noAutofit/>
          </a:bodyPr>
          <a:lstStyle>
            <a:lvl1pPr lvl="0" rtl="0">
              <a:spcBef>
                <a:spcPts val="0"/>
              </a:spcBef>
              <a:spcAft>
                <a:spcPts val="0"/>
              </a:spcAft>
              <a:buClr>
                <a:srgbClr val="000000"/>
              </a:buClr>
              <a:buSzPts val="1600"/>
              <a:buFont typeface="Advent Pro SemiBold"/>
              <a:buNone/>
              <a:defRPr sz="2700">
                <a:solidFill>
                  <a:schemeClr val="lt1"/>
                </a:solidFill>
                <a:latin typeface="Advent Pro SemiBold"/>
                <a:ea typeface="Advent Pro SemiBold"/>
                <a:cs typeface="Advent Pro SemiBold"/>
                <a:sym typeface="Advent Pro SemiBold"/>
              </a:defRPr>
            </a:lvl1pPr>
            <a:lvl2pPr lvl="1"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2pPr>
            <a:lvl3pPr lvl="2"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3pPr>
            <a:lvl4pPr lvl="3"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4pPr>
            <a:lvl5pPr lvl="4"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5pPr>
            <a:lvl6pPr lvl="5"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6pPr>
            <a:lvl7pPr lvl="6"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7pPr>
            <a:lvl8pPr lvl="7"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8pPr>
            <a:lvl9pPr lvl="8"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9pPr>
          </a:lstStyle>
          <a:p>
            <a:endParaRPr/>
          </a:p>
        </p:txBody>
      </p:sp>
      <p:sp>
        <p:nvSpPr>
          <p:cNvPr id="281" name="Google Shape;281;p13"/>
          <p:cNvSpPr txBox="1">
            <a:spLocks noGrp="1"/>
          </p:cNvSpPr>
          <p:nvPr>
            <p:ph type="title" idx="9" hasCustomPrompt="1"/>
          </p:nvPr>
        </p:nvSpPr>
        <p:spPr>
          <a:xfrm>
            <a:off x="8571248" y="3527850"/>
            <a:ext cx="2338500" cy="770400"/>
          </a:xfrm>
          <a:prstGeom prst="rect">
            <a:avLst/>
          </a:prstGeom>
        </p:spPr>
        <p:txBody>
          <a:bodyPr spcFirstLastPara="1" wrap="square" lIns="121900" tIns="121900" rIns="121900" bIns="121900" anchor="ctr" anchorCtr="0">
            <a:noAutofit/>
          </a:bodyPr>
          <a:lstStyle>
            <a:lvl1pPr lvl="0" rtl="0">
              <a:spcBef>
                <a:spcPts val="0"/>
              </a:spcBef>
              <a:spcAft>
                <a:spcPts val="0"/>
              </a:spcAft>
              <a:buClr>
                <a:srgbClr val="000000"/>
              </a:buClr>
              <a:buSzPts val="6400"/>
              <a:buNone/>
              <a:defRPr sz="6400">
                <a:solidFill>
                  <a:schemeClr val="accent1"/>
                </a:solidFill>
              </a:defRPr>
            </a:lvl1pPr>
            <a:lvl2pPr lvl="1"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282" name="Google Shape;282;p13"/>
          <p:cNvSpPr txBox="1">
            <a:spLocks noGrp="1"/>
          </p:cNvSpPr>
          <p:nvPr>
            <p:ph type="ctrTitle" idx="13"/>
          </p:nvPr>
        </p:nvSpPr>
        <p:spPr>
          <a:xfrm>
            <a:off x="8572036" y="4529067"/>
            <a:ext cx="3002400" cy="770400"/>
          </a:xfrm>
          <a:prstGeom prst="rect">
            <a:avLst/>
          </a:prstGeom>
        </p:spPr>
        <p:txBody>
          <a:bodyPr spcFirstLastPara="1" wrap="square" lIns="121900" tIns="121900" rIns="121900" bIns="121900" anchor="b" anchorCtr="0">
            <a:noAutofit/>
          </a:bodyPr>
          <a:lstStyle>
            <a:lvl1pPr lvl="0" rtl="0">
              <a:spcBef>
                <a:spcPts val="0"/>
              </a:spcBef>
              <a:spcAft>
                <a:spcPts val="0"/>
              </a:spcAft>
              <a:buClr>
                <a:srgbClr val="000000"/>
              </a:buClr>
              <a:buSzPts val="1600"/>
              <a:buFont typeface="Advent Pro SemiBold"/>
              <a:buNone/>
              <a:defRPr sz="2700">
                <a:solidFill>
                  <a:schemeClr val="lt1"/>
                </a:solidFill>
                <a:latin typeface="Advent Pro SemiBold"/>
                <a:ea typeface="Advent Pro SemiBold"/>
                <a:cs typeface="Advent Pro SemiBold"/>
                <a:sym typeface="Advent Pro SemiBold"/>
              </a:defRPr>
            </a:lvl1pPr>
            <a:lvl2pPr lvl="1"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2pPr>
            <a:lvl3pPr lvl="2"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3pPr>
            <a:lvl4pPr lvl="3"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4pPr>
            <a:lvl5pPr lvl="4"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5pPr>
            <a:lvl6pPr lvl="5"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6pPr>
            <a:lvl7pPr lvl="6"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7pPr>
            <a:lvl8pPr lvl="7"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8pPr>
            <a:lvl9pPr lvl="8" rtl="0">
              <a:spcBef>
                <a:spcPts val="0"/>
              </a:spcBef>
              <a:spcAft>
                <a:spcPts val="0"/>
              </a:spcAft>
              <a:buClr>
                <a:srgbClr val="000000"/>
              </a:buClr>
              <a:buSzPts val="1600"/>
              <a:buFont typeface="Advent Pro SemiBold"/>
              <a:buNone/>
              <a:defRPr sz="1600">
                <a:solidFill>
                  <a:srgbClr val="000000"/>
                </a:solidFill>
                <a:latin typeface="Advent Pro SemiBold"/>
                <a:ea typeface="Advent Pro SemiBold"/>
                <a:cs typeface="Advent Pro SemiBold"/>
                <a:sym typeface="Advent Pro SemiBold"/>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
    <p:spTree>
      <p:nvGrpSpPr>
        <p:cNvPr id="1" name="Shape 283"/>
        <p:cNvGrpSpPr/>
        <p:nvPr/>
      </p:nvGrpSpPr>
      <p:grpSpPr>
        <a:xfrm>
          <a:off x="0" y="0"/>
          <a:ext cx="0" cy="0"/>
          <a:chOff x="0" y="0"/>
          <a:chExt cx="0" cy="0"/>
        </a:xfrm>
      </p:grpSpPr>
      <p:sp>
        <p:nvSpPr>
          <p:cNvPr id="284" name="Google Shape;284;p14"/>
          <p:cNvSpPr txBox="1">
            <a:spLocks noGrp="1"/>
          </p:cNvSpPr>
          <p:nvPr>
            <p:ph type="ctrTitle"/>
          </p:nvPr>
        </p:nvSpPr>
        <p:spPr>
          <a:xfrm>
            <a:off x="6261975" y="1820105"/>
            <a:ext cx="3540900" cy="859500"/>
          </a:xfrm>
          <a:prstGeom prst="rect">
            <a:avLst/>
          </a:prstGeom>
          <a:ln>
            <a:noFill/>
          </a:ln>
        </p:spPr>
        <p:txBody>
          <a:bodyPr spcFirstLastPara="1" wrap="square" lIns="121900" tIns="121900" rIns="121900" bIns="121900" anchor="b" anchorCtr="0">
            <a:noAutofit/>
          </a:bodyPr>
          <a:lstStyle>
            <a:lvl1pPr lvl="0" rtl="0">
              <a:spcBef>
                <a:spcPts val="0"/>
              </a:spcBef>
              <a:spcAft>
                <a:spcPts val="0"/>
              </a:spcAft>
              <a:buClr>
                <a:srgbClr val="000000"/>
              </a:buClr>
              <a:buSzPts val="2400"/>
              <a:buFont typeface="Fira Sans Condensed Medium"/>
              <a:buNone/>
              <a:defRPr sz="3200">
                <a:solidFill>
                  <a:schemeClr val="lt1"/>
                </a:solidFill>
                <a:latin typeface="Advent Pro SemiBold"/>
                <a:ea typeface="Advent Pro SemiBold"/>
                <a:cs typeface="Advent Pro SemiBold"/>
                <a:sym typeface="Advent Pro SemiBold"/>
              </a:defRPr>
            </a:lvl1pPr>
            <a:lvl2pPr lvl="1"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285" name="Google Shape;285;p14"/>
          <p:cNvSpPr txBox="1">
            <a:spLocks noGrp="1"/>
          </p:cNvSpPr>
          <p:nvPr>
            <p:ph type="subTitle" idx="1"/>
          </p:nvPr>
        </p:nvSpPr>
        <p:spPr>
          <a:xfrm>
            <a:off x="6261975" y="2446855"/>
            <a:ext cx="4052400" cy="12507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Clr>
                <a:srgbClr val="000000"/>
              </a:buClr>
              <a:buSzPts val="1300"/>
              <a:buNone/>
              <a:defRPr sz="2100"/>
            </a:lvl1pPr>
            <a:lvl2pPr lvl="1" algn="ctr" rtl="0">
              <a:lnSpc>
                <a:spcPct val="100000"/>
              </a:lnSpc>
              <a:spcBef>
                <a:spcPts val="0"/>
              </a:spcBef>
              <a:spcAft>
                <a:spcPts val="0"/>
              </a:spcAft>
              <a:buClr>
                <a:srgbClr val="000000"/>
              </a:buClr>
              <a:buSzPts val="1300"/>
              <a:buNone/>
              <a:defRPr sz="1300">
                <a:solidFill>
                  <a:srgbClr val="000000"/>
                </a:solidFill>
              </a:defRPr>
            </a:lvl2pPr>
            <a:lvl3pPr lvl="2" algn="ctr" rtl="0">
              <a:lnSpc>
                <a:spcPct val="100000"/>
              </a:lnSpc>
              <a:spcBef>
                <a:spcPts val="0"/>
              </a:spcBef>
              <a:spcAft>
                <a:spcPts val="0"/>
              </a:spcAft>
              <a:buClr>
                <a:srgbClr val="000000"/>
              </a:buClr>
              <a:buSzPts val="1300"/>
              <a:buNone/>
              <a:defRPr sz="1300">
                <a:solidFill>
                  <a:srgbClr val="000000"/>
                </a:solidFill>
              </a:defRPr>
            </a:lvl3pPr>
            <a:lvl4pPr lvl="3" algn="ctr" rtl="0">
              <a:lnSpc>
                <a:spcPct val="100000"/>
              </a:lnSpc>
              <a:spcBef>
                <a:spcPts val="0"/>
              </a:spcBef>
              <a:spcAft>
                <a:spcPts val="0"/>
              </a:spcAft>
              <a:buClr>
                <a:srgbClr val="000000"/>
              </a:buClr>
              <a:buSzPts val="1300"/>
              <a:buNone/>
              <a:defRPr sz="1300">
                <a:solidFill>
                  <a:srgbClr val="000000"/>
                </a:solidFill>
              </a:defRPr>
            </a:lvl4pPr>
            <a:lvl5pPr lvl="4" algn="ctr" rtl="0">
              <a:lnSpc>
                <a:spcPct val="100000"/>
              </a:lnSpc>
              <a:spcBef>
                <a:spcPts val="0"/>
              </a:spcBef>
              <a:spcAft>
                <a:spcPts val="0"/>
              </a:spcAft>
              <a:buClr>
                <a:srgbClr val="000000"/>
              </a:buClr>
              <a:buSzPts val="1300"/>
              <a:buNone/>
              <a:defRPr sz="1300">
                <a:solidFill>
                  <a:srgbClr val="000000"/>
                </a:solidFill>
              </a:defRPr>
            </a:lvl5pPr>
            <a:lvl6pPr lvl="5" algn="ctr" rtl="0">
              <a:lnSpc>
                <a:spcPct val="100000"/>
              </a:lnSpc>
              <a:spcBef>
                <a:spcPts val="0"/>
              </a:spcBef>
              <a:spcAft>
                <a:spcPts val="0"/>
              </a:spcAft>
              <a:buClr>
                <a:srgbClr val="000000"/>
              </a:buClr>
              <a:buSzPts val="1300"/>
              <a:buNone/>
              <a:defRPr sz="1300">
                <a:solidFill>
                  <a:srgbClr val="000000"/>
                </a:solidFill>
              </a:defRPr>
            </a:lvl6pPr>
            <a:lvl7pPr lvl="6" algn="ctr" rtl="0">
              <a:lnSpc>
                <a:spcPct val="100000"/>
              </a:lnSpc>
              <a:spcBef>
                <a:spcPts val="0"/>
              </a:spcBef>
              <a:spcAft>
                <a:spcPts val="0"/>
              </a:spcAft>
              <a:buClr>
                <a:srgbClr val="000000"/>
              </a:buClr>
              <a:buSzPts val="1300"/>
              <a:buNone/>
              <a:defRPr sz="1300">
                <a:solidFill>
                  <a:srgbClr val="000000"/>
                </a:solidFill>
              </a:defRPr>
            </a:lvl7pPr>
            <a:lvl8pPr lvl="7" algn="ctr" rtl="0">
              <a:lnSpc>
                <a:spcPct val="100000"/>
              </a:lnSpc>
              <a:spcBef>
                <a:spcPts val="0"/>
              </a:spcBef>
              <a:spcAft>
                <a:spcPts val="0"/>
              </a:spcAft>
              <a:buClr>
                <a:srgbClr val="000000"/>
              </a:buClr>
              <a:buSzPts val="1300"/>
              <a:buNone/>
              <a:defRPr sz="1300">
                <a:solidFill>
                  <a:srgbClr val="000000"/>
                </a:solidFill>
              </a:defRPr>
            </a:lvl8pPr>
            <a:lvl9pPr lvl="8" algn="ctr" rtl="0">
              <a:lnSpc>
                <a:spcPct val="100000"/>
              </a:lnSpc>
              <a:spcBef>
                <a:spcPts val="0"/>
              </a:spcBef>
              <a:spcAft>
                <a:spcPts val="0"/>
              </a:spcAft>
              <a:buClr>
                <a:srgbClr val="000000"/>
              </a:buClr>
              <a:buSzPts val="1300"/>
              <a:buNone/>
              <a:defRPr sz="1300">
                <a:solidFill>
                  <a:srgbClr val="000000"/>
                </a:solidFill>
              </a:defRPr>
            </a:lvl9pPr>
          </a:lstStyle>
          <a:p>
            <a:endParaRPr/>
          </a:p>
        </p:txBody>
      </p:sp>
      <p:sp>
        <p:nvSpPr>
          <p:cNvPr id="286" name="Google Shape;286;p14"/>
          <p:cNvSpPr txBox="1">
            <a:spLocks noGrp="1"/>
          </p:cNvSpPr>
          <p:nvPr>
            <p:ph type="ctrTitle" idx="2"/>
          </p:nvPr>
        </p:nvSpPr>
        <p:spPr>
          <a:xfrm>
            <a:off x="2533533" y="4170590"/>
            <a:ext cx="3297300" cy="859500"/>
          </a:xfrm>
          <a:prstGeom prst="rect">
            <a:avLst/>
          </a:prstGeom>
          <a:ln>
            <a:noFill/>
          </a:ln>
        </p:spPr>
        <p:txBody>
          <a:bodyPr spcFirstLastPara="1" wrap="square" lIns="121900" tIns="121900" rIns="121900" bIns="121900" anchor="b" anchorCtr="0">
            <a:noAutofit/>
          </a:bodyPr>
          <a:lstStyle>
            <a:lvl1pPr lvl="0" algn="r" rtl="0">
              <a:spcBef>
                <a:spcPts val="0"/>
              </a:spcBef>
              <a:spcAft>
                <a:spcPts val="0"/>
              </a:spcAft>
              <a:buClr>
                <a:srgbClr val="000000"/>
              </a:buClr>
              <a:buSzPts val="2400"/>
              <a:buFont typeface="Fira Sans Condensed Medium"/>
              <a:buNone/>
              <a:defRPr sz="3200">
                <a:solidFill>
                  <a:schemeClr val="lt1"/>
                </a:solidFill>
                <a:latin typeface="Advent Pro SemiBold"/>
                <a:ea typeface="Advent Pro SemiBold"/>
                <a:cs typeface="Advent Pro SemiBold"/>
                <a:sym typeface="Advent Pro SemiBold"/>
              </a:defRPr>
            </a:lvl1pPr>
            <a:lvl2pPr lvl="1"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287" name="Google Shape;287;p14"/>
          <p:cNvSpPr txBox="1">
            <a:spLocks noGrp="1"/>
          </p:cNvSpPr>
          <p:nvPr>
            <p:ph type="subTitle" idx="3"/>
          </p:nvPr>
        </p:nvSpPr>
        <p:spPr>
          <a:xfrm>
            <a:off x="1778500" y="4797853"/>
            <a:ext cx="4052400" cy="1572300"/>
          </a:xfrm>
          <a:prstGeom prst="rect">
            <a:avLst/>
          </a:prstGeom>
        </p:spPr>
        <p:txBody>
          <a:bodyPr spcFirstLastPara="1" wrap="square" lIns="121900" tIns="121900" rIns="121900" bIns="121900" anchor="t" anchorCtr="0">
            <a:noAutofit/>
          </a:bodyPr>
          <a:lstStyle>
            <a:lvl1pPr lvl="0" algn="r" rtl="0">
              <a:lnSpc>
                <a:spcPct val="100000"/>
              </a:lnSpc>
              <a:spcBef>
                <a:spcPts val="0"/>
              </a:spcBef>
              <a:spcAft>
                <a:spcPts val="0"/>
              </a:spcAft>
              <a:buClr>
                <a:srgbClr val="000000"/>
              </a:buClr>
              <a:buSzPts val="1300"/>
              <a:buNone/>
              <a:defRPr sz="2100"/>
            </a:lvl1pPr>
            <a:lvl2pPr lvl="1" algn="ctr" rtl="0">
              <a:lnSpc>
                <a:spcPct val="100000"/>
              </a:lnSpc>
              <a:spcBef>
                <a:spcPts val="0"/>
              </a:spcBef>
              <a:spcAft>
                <a:spcPts val="0"/>
              </a:spcAft>
              <a:buClr>
                <a:srgbClr val="000000"/>
              </a:buClr>
              <a:buSzPts val="1300"/>
              <a:buNone/>
              <a:defRPr sz="1300">
                <a:solidFill>
                  <a:srgbClr val="000000"/>
                </a:solidFill>
              </a:defRPr>
            </a:lvl2pPr>
            <a:lvl3pPr lvl="2" algn="ctr" rtl="0">
              <a:lnSpc>
                <a:spcPct val="100000"/>
              </a:lnSpc>
              <a:spcBef>
                <a:spcPts val="0"/>
              </a:spcBef>
              <a:spcAft>
                <a:spcPts val="0"/>
              </a:spcAft>
              <a:buClr>
                <a:srgbClr val="000000"/>
              </a:buClr>
              <a:buSzPts val="1300"/>
              <a:buNone/>
              <a:defRPr sz="1300">
                <a:solidFill>
                  <a:srgbClr val="000000"/>
                </a:solidFill>
              </a:defRPr>
            </a:lvl3pPr>
            <a:lvl4pPr lvl="3" algn="ctr" rtl="0">
              <a:lnSpc>
                <a:spcPct val="100000"/>
              </a:lnSpc>
              <a:spcBef>
                <a:spcPts val="0"/>
              </a:spcBef>
              <a:spcAft>
                <a:spcPts val="0"/>
              </a:spcAft>
              <a:buClr>
                <a:srgbClr val="000000"/>
              </a:buClr>
              <a:buSzPts val="1300"/>
              <a:buNone/>
              <a:defRPr sz="1300">
                <a:solidFill>
                  <a:srgbClr val="000000"/>
                </a:solidFill>
              </a:defRPr>
            </a:lvl4pPr>
            <a:lvl5pPr lvl="4" algn="ctr" rtl="0">
              <a:lnSpc>
                <a:spcPct val="100000"/>
              </a:lnSpc>
              <a:spcBef>
                <a:spcPts val="0"/>
              </a:spcBef>
              <a:spcAft>
                <a:spcPts val="0"/>
              </a:spcAft>
              <a:buClr>
                <a:srgbClr val="000000"/>
              </a:buClr>
              <a:buSzPts val="1300"/>
              <a:buNone/>
              <a:defRPr sz="1300">
                <a:solidFill>
                  <a:srgbClr val="000000"/>
                </a:solidFill>
              </a:defRPr>
            </a:lvl5pPr>
            <a:lvl6pPr lvl="5" algn="ctr" rtl="0">
              <a:lnSpc>
                <a:spcPct val="100000"/>
              </a:lnSpc>
              <a:spcBef>
                <a:spcPts val="0"/>
              </a:spcBef>
              <a:spcAft>
                <a:spcPts val="0"/>
              </a:spcAft>
              <a:buClr>
                <a:srgbClr val="000000"/>
              </a:buClr>
              <a:buSzPts val="1300"/>
              <a:buNone/>
              <a:defRPr sz="1300">
                <a:solidFill>
                  <a:srgbClr val="000000"/>
                </a:solidFill>
              </a:defRPr>
            </a:lvl6pPr>
            <a:lvl7pPr lvl="6" algn="ctr" rtl="0">
              <a:lnSpc>
                <a:spcPct val="100000"/>
              </a:lnSpc>
              <a:spcBef>
                <a:spcPts val="0"/>
              </a:spcBef>
              <a:spcAft>
                <a:spcPts val="0"/>
              </a:spcAft>
              <a:buClr>
                <a:srgbClr val="000000"/>
              </a:buClr>
              <a:buSzPts val="1300"/>
              <a:buNone/>
              <a:defRPr sz="1300">
                <a:solidFill>
                  <a:srgbClr val="000000"/>
                </a:solidFill>
              </a:defRPr>
            </a:lvl7pPr>
            <a:lvl8pPr lvl="7" algn="ctr" rtl="0">
              <a:lnSpc>
                <a:spcPct val="100000"/>
              </a:lnSpc>
              <a:spcBef>
                <a:spcPts val="0"/>
              </a:spcBef>
              <a:spcAft>
                <a:spcPts val="0"/>
              </a:spcAft>
              <a:buClr>
                <a:srgbClr val="000000"/>
              </a:buClr>
              <a:buSzPts val="1300"/>
              <a:buNone/>
              <a:defRPr sz="1300">
                <a:solidFill>
                  <a:srgbClr val="000000"/>
                </a:solidFill>
              </a:defRPr>
            </a:lvl8pPr>
            <a:lvl9pPr lvl="8" algn="ctr" rtl="0">
              <a:lnSpc>
                <a:spcPct val="100000"/>
              </a:lnSpc>
              <a:spcBef>
                <a:spcPts val="0"/>
              </a:spcBef>
              <a:spcAft>
                <a:spcPts val="0"/>
              </a:spcAft>
              <a:buClr>
                <a:srgbClr val="000000"/>
              </a:buClr>
              <a:buSzPts val="1300"/>
              <a:buNone/>
              <a:defRPr sz="1300">
                <a:solidFill>
                  <a:srgbClr val="000000"/>
                </a:solidFill>
              </a:defRPr>
            </a:lvl9pPr>
          </a:lstStyle>
          <a:p>
            <a:endParaRPr/>
          </a:p>
        </p:txBody>
      </p:sp>
      <p:sp>
        <p:nvSpPr>
          <p:cNvPr id="288" name="Google Shape;288;p14"/>
          <p:cNvSpPr/>
          <p:nvPr/>
        </p:nvSpPr>
        <p:spPr>
          <a:xfrm>
            <a:off x="9508517" y="487133"/>
            <a:ext cx="222861" cy="222861"/>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9" name="Google Shape;289;p14"/>
          <p:cNvSpPr/>
          <p:nvPr/>
        </p:nvSpPr>
        <p:spPr>
          <a:xfrm>
            <a:off x="11204250" y="291167"/>
            <a:ext cx="144863" cy="144863"/>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0" name="Google Shape;290;p14"/>
          <p:cNvSpPr/>
          <p:nvPr/>
        </p:nvSpPr>
        <p:spPr>
          <a:xfrm>
            <a:off x="10369050" y="483433"/>
            <a:ext cx="69965" cy="69932"/>
          </a:xfrm>
          <a:custGeom>
            <a:avLst/>
            <a:gdLst/>
            <a:ahLst/>
            <a:cxnLst/>
            <a:rect l="l" t="t" r="r" b="b"/>
            <a:pathLst>
              <a:path w="2099" h="2098" extrusionOk="0">
                <a:moveTo>
                  <a:pt x="1761" y="319"/>
                </a:moveTo>
                <a:lnTo>
                  <a:pt x="1761" y="1761"/>
                </a:lnTo>
                <a:lnTo>
                  <a:pt x="319" y="1761"/>
                </a:lnTo>
                <a:lnTo>
                  <a:pt x="319" y="319"/>
                </a:lnTo>
                <a:close/>
                <a:moveTo>
                  <a:pt x="1" y="0"/>
                </a:moveTo>
                <a:lnTo>
                  <a:pt x="1" y="2098"/>
                </a:lnTo>
                <a:lnTo>
                  <a:pt x="2098" y="2098"/>
                </a:lnTo>
                <a:lnTo>
                  <a:pt x="209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1" name="Google Shape;291;p14"/>
          <p:cNvSpPr/>
          <p:nvPr/>
        </p:nvSpPr>
        <p:spPr>
          <a:xfrm>
            <a:off x="11385917" y="721267"/>
            <a:ext cx="219128" cy="219128"/>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92" name="Google Shape;292;p14"/>
          <p:cNvGrpSpPr/>
          <p:nvPr/>
        </p:nvGrpSpPr>
        <p:grpSpPr>
          <a:xfrm>
            <a:off x="8834670" y="-219520"/>
            <a:ext cx="161559" cy="1013968"/>
            <a:chOff x="5245196" y="3136513"/>
            <a:chExt cx="121172" cy="760495"/>
          </a:xfrm>
        </p:grpSpPr>
        <p:sp>
          <p:nvSpPr>
            <p:cNvPr id="293" name="Google Shape;293;p14"/>
            <p:cNvSpPr/>
            <p:nvPr/>
          </p:nvSpPr>
          <p:spPr>
            <a:xfrm>
              <a:off x="5245196" y="3775810"/>
              <a:ext cx="121172" cy="121198"/>
            </a:xfrm>
            <a:custGeom>
              <a:avLst/>
              <a:gdLst/>
              <a:ahLst/>
              <a:cxnLst/>
              <a:rect l="l" t="t" r="r" b="b"/>
              <a:pathLst>
                <a:path w="4624" h="4625" extrusionOk="0">
                  <a:moveTo>
                    <a:pt x="0" y="1"/>
                  </a:moveTo>
                  <a:lnTo>
                    <a:pt x="0" y="4624"/>
                  </a:lnTo>
                  <a:lnTo>
                    <a:pt x="4624" y="4624"/>
                  </a:lnTo>
                  <a:lnTo>
                    <a:pt x="4624"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4" name="Google Shape;294;p14"/>
            <p:cNvSpPr/>
            <p:nvPr/>
          </p:nvSpPr>
          <p:spPr>
            <a:xfrm>
              <a:off x="5309007" y="3136513"/>
              <a:ext cx="8464" cy="554288"/>
            </a:xfrm>
            <a:custGeom>
              <a:avLst/>
              <a:gdLst/>
              <a:ahLst/>
              <a:cxnLst/>
              <a:rect l="l" t="t" r="r" b="b"/>
              <a:pathLst>
                <a:path w="323" h="21152" extrusionOk="0">
                  <a:moveTo>
                    <a:pt x="166" y="1"/>
                  </a:moveTo>
                  <a:lnTo>
                    <a:pt x="0" y="21152"/>
                  </a:lnTo>
                  <a:lnTo>
                    <a:pt x="322" y="21152"/>
                  </a:lnTo>
                  <a:lnTo>
                    <a:pt x="16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95" name="Google Shape;295;p14"/>
          <p:cNvSpPr/>
          <p:nvPr/>
        </p:nvSpPr>
        <p:spPr>
          <a:xfrm>
            <a:off x="424283" y="5891867"/>
            <a:ext cx="144863" cy="144863"/>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6" name="Google Shape;296;p14"/>
          <p:cNvSpPr/>
          <p:nvPr/>
        </p:nvSpPr>
        <p:spPr>
          <a:xfrm>
            <a:off x="605950" y="6321967"/>
            <a:ext cx="219128" cy="219128"/>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7" name="Google Shape;297;p14"/>
          <p:cNvSpPr txBox="1">
            <a:spLocks noGrp="1"/>
          </p:cNvSpPr>
          <p:nvPr>
            <p:ph type="ctrTitle" idx="4"/>
          </p:nvPr>
        </p:nvSpPr>
        <p:spPr>
          <a:xfrm>
            <a:off x="825100" y="548900"/>
            <a:ext cx="6303600" cy="770400"/>
          </a:xfrm>
          <a:prstGeom prst="rect">
            <a:avLst/>
          </a:prstGeom>
        </p:spPr>
        <p:txBody>
          <a:bodyPr spcFirstLastPara="1" wrap="square" lIns="121900" tIns="121900" rIns="121900" bIns="121900" anchor="b" anchorCtr="0">
            <a:noAutofit/>
          </a:bodyPr>
          <a:lstStyle>
            <a:lvl1pPr lvl="0" rtl="0">
              <a:spcBef>
                <a:spcPts val="0"/>
              </a:spcBef>
              <a:spcAft>
                <a:spcPts val="0"/>
              </a:spcAft>
              <a:buClr>
                <a:srgbClr val="000000"/>
              </a:buClr>
              <a:buSzPts val="4800"/>
              <a:buNone/>
              <a:defRPr sz="4000"/>
            </a:lvl1pPr>
            <a:lvl2pPr lvl="1" algn="ctr" rtl="0">
              <a:spcBef>
                <a:spcPts val="0"/>
              </a:spcBef>
              <a:spcAft>
                <a:spcPts val="0"/>
              </a:spcAft>
              <a:buClr>
                <a:srgbClr val="D9D9D9"/>
              </a:buClr>
              <a:buSzPts val="2400"/>
              <a:buNone/>
              <a:defRPr sz="2400">
                <a:solidFill>
                  <a:srgbClr val="D9D9D9"/>
                </a:solidFill>
              </a:defRPr>
            </a:lvl2pPr>
            <a:lvl3pPr lvl="2" algn="ctr" rtl="0">
              <a:spcBef>
                <a:spcPts val="0"/>
              </a:spcBef>
              <a:spcAft>
                <a:spcPts val="0"/>
              </a:spcAft>
              <a:buClr>
                <a:srgbClr val="D9D9D9"/>
              </a:buClr>
              <a:buSzPts val="2400"/>
              <a:buNone/>
              <a:defRPr sz="2400">
                <a:solidFill>
                  <a:srgbClr val="D9D9D9"/>
                </a:solidFill>
              </a:defRPr>
            </a:lvl3pPr>
            <a:lvl4pPr lvl="3" algn="ctr" rtl="0">
              <a:spcBef>
                <a:spcPts val="0"/>
              </a:spcBef>
              <a:spcAft>
                <a:spcPts val="0"/>
              </a:spcAft>
              <a:buClr>
                <a:srgbClr val="D9D9D9"/>
              </a:buClr>
              <a:buSzPts val="2400"/>
              <a:buNone/>
              <a:defRPr sz="2400">
                <a:solidFill>
                  <a:srgbClr val="D9D9D9"/>
                </a:solidFill>
              </a:defRPr>
            </a:lvl4pPr>
            <a:lvl5pPr lvl="4" algn="ctr" rtl="0">
              <a:spcBef>
                <a:spcPts val="0"/>
              </a:spcBef>
              <a:spcAft>
                <a:spcPts val="0"/>
              </a:spcAft>
              <a:buClr>
                <a:srgbClr val="D9D9D9"/>
              </a:buClr>
              <a:buSzPts val="2400"/>
              <a:buNone/>
              <a:defRPr sz="2400">
                <a:solidFill>
                  <a:srgbClr val="D9D9D9"/>
                </a:solidFill>
              </a:defRPr>
            </a:lvl5pPr>
            <a:lvl6pPr lvl="5" algn="ctr" rtl="0">
              <a:spcBef>
                <a:spcPts val="0"/>
              </a:spcBef>
              <a:spcAft>
                <a:spcPts val="0"/>
              </a:spcAft>
              <a:buClr>
                <a:srgbClr val="D9D9D9"/>
              </a:buClr>
              <a:buSzPts val="2400"/>
              <a:buNone/>
              <a:defRPr sz="2400">
                <a:solidFill>
                  <a:srgbClr val="D9D9D9"/>
                </a:solidFill>
              </a:defRPr>
            </a:lvl6pPr>
            <a:lvl7pPr lvl="6" algn="ctr" rtl="0">
              <a:spcBef>
                <a:spcPts val="0"/>
              </a:spcBef>
              <a:spcAft>
                <a:spcPts val="0"/>
              </a:spcAft>
              <a:buClr>
                <a:srgbClr val="D9D9D9"/>
              </a:buClr>
              <a:buSzPts val="2400"/>
              <a:buNone/>
              <a:defRPr sz="2400">
                <a:solidFill>
                  <a:srgbClr val="D9D9D9"/>
                </a:solidFill>
              </a:defRPr>
            </a:lvl7pPr>
            <a:lvl8pPr lvl="7" algn="ctr" rtl="0">
              <a:spcBef>
                <a:spcPts val="0"/>
              </a:spcBef>
              <a:spcAft>
                <a:spcPts val="0"/>
              </a:spcAft>
              <a:buClr>
                <a:srgbClr val="D9D9D9"/>
              </a:buClr>
              <a:buSzPts val="2400"/>
              <a:buNone/>
              <a:defRPr sz="2400">
                <a:solidFill>
                  <a:srgbClr val="D9D9D9"/>
                </a:solidFill>
              </a:defRPr>
            </a:lvl8pPr>
            <a:lvl9pPr lvl="8" algn="ctr" rtl="0">
              <a:spcBef>
                <a:spcPts val="0"/>
              </a:spcBef>
              <a:spcAft>
                <a:spcPts val="0"/>
              </a:spcAft>
              <a:buClr>
                <a:srgbClr val="D9D9D9"/>
              </a:buClr>
              <a:buSzPts val="2400"/>
              <a:buNone/>
              <a:defRPr sz="2400">
                <a:solidFill>
                  <a:srgbClr val="D9D9D9"/>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1_1">
    <p:spTree>
      <p:nvGrpSpPr>
        <p:cNvPr id="1" name="Shape 298"/>
        <p:cNvGrpSpPr/>
        <p:nvPr/>
      </p:nvGrpSpPr>
      <p:grpSpPr>
        <a:xfrm>
          <a:off x="0" y="0"/>
          <a:ext cx="0" cy="0"/>
          <a:chOff x="0" y="0"/>
          <a:chExt cx="0" cy="0"/>
        </a:xfrm>
      </p:grpSpPr>
      <p:sp>
        <p:nvSpPr>
          <p:cNvPr id="299" name="Google Shape;299;p15"/>
          <p:cNvSpPr/>
          <p:nvPr/>
        </p:nvSpPr>
        <p:spPr>
          <a:xfrm>
            <a:off x="9508517" y="487133"/>
            <a:ext cx="222861" cy="222861"/>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0" name="Google Shape;300;p15"/>
          <p:cNvSpPr/>
          <p:nvPr/>
        </p:nvSpPr>
        <p:spPr>
          <a:xfrm>
            <a:off x="11204250" y="291167"/>
            <a:ext cx="144863" cy="144863"/>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1" name="Google Shape;301;p15"/>
          <p:cNvSpPr/>
          <p:nvPr/>
        </p:nvSpPr>
        <p:spPr>
          <a:xfrm>
            <a:off x="10369050" y="483433"/>
            <a:ext cx="69965" cy="69932"/>
          </a:xfrm>
          <a:custGeom>
            <a:avLst/>
            <a:gdLst/>
            <a:ahLst/>
            <a:cxnLst/>
            <a:rect l="l" t="t" r="r" b="b"/>
            <a:pathLst>
              <a:path w="2099" h="2098" extrusionOk="0">
                <a:moveTo>
                  <a:pt x="1761" y="319"/>
                </a:moveTo>
                <a:lnTo>
                  <a:pt x="1761" y="1761"/>
                </a:lnTo>
                <a:lnTo>
                  <a:pt x="319" y="1761"/>
                </a:lnTo>
                <a:lnTo>
                  <a:pt x="319" y="319"/>
                </a:lnTo>
                <a:close/>
                <a:moveTo>
                  <a:pt x="1" y="0"/>
                </a:moveTo>
                <a:lnTo>
                  <a:pt x="1" y="2098"/>
                </a:lnTo>
                <a:lnTo>
                  <a:pt x="2098" y="2098"/>
                </a:lnTo>
                <a:lnTo>
                  <a:pt x="209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2" name="Google Shape;302;p15"/>
          <p:cNvSpPr/>
          <p:nvPr/>
        </p:nvSpPr>
        <p:spPr>
          <a:xfrm>
            <a:off x="11385917" y="721267"/>
            <a:ext cx="219128" cy="219128"/>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03" name="Google Shape;303;p15"/>
          <p:cNvGrpSpPr/>
          <p:nvPr/>
        </p:nvGrpSpPr>
        <p:grpSpPr>
          <a:xfrm>
            <a:off x="8834670" y="-219520"/>
            <a:ext cx="161559" cy="1013968"/>
            <a:chOff x="5245196" y="3136513"/>
            <a:chExt cx="121172" cy="760495"/>
          </a:xfrm>
        </p:grpSpPr>
        <p:sp>
          <p:nvSpPr>
            <p:cNvPr id="304" name="Google Shape;304;p15"/>
            <p:cNvSpPr/>
            <p:nvPr/>
          </p:nvSpPr>
          <p:spPr>
            <a:xfrm>
              <a:off x="5245196" y="3775810"/>
              <a:ext cx="121172" cy="121198"/>
            </a:xfrm>
            <a:custGeom>
              <a:avLst/>
              <a:gdLst/>
              <a:ahLst/>
              <a:cxnLst/>
              <a:rect l="l" t="t" r="r" b="b"/>
              <a:pathLst>
                <a:path w="4624" h="4625" extrusionOk="0">
                  <a:moveTo>
                    <a:pt x="0" y="1"/>
                  </a:moveTo>
                  <a:lnTo>
                    <a:pt x="0" y="4624"/>
                  </a:lnTo>
                  <a:lnTo>
                    <a:pt x="4624" y="4624"/>
                  </a:lnTo>
                  <a:lnTo>
                    <a:pt x="4624"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5" name="Google Shape;305;p15"/>
            <p:cNvSpPr/>
            <p:nvPr/>
          </p:nvSpPr>
          <p:spPr>
            <a:xfrm>
              <a:off x="5309007" y="3136513"/>
              <a:ext cx="8464" cy="554288"/>
            </a:xfrm>
            <a:custGeom>
              <a:avLst/>
              <a:gdLst/>
              <a:ahLst/>
              <a:cxnLst/>
              <a:rect l="l" t="t" r="r" b="b"/>
              <a:pathLst>
                <a:path w="323" h="21152" extrusionOk="0">
                  <a:moveTo>
                    <a:pt x="166" y="1"/>
                  </a:moveTo>
                  <a:lnTo>
                    <a:pt x="0" y="21152"/>
                  </a:lnTo>
                  <a:lnTo>
                    <a:pt x="322" y="21152"/>
                  </a:lnTo>
                  <a:lnTo>
                    <a:pt x="16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06" name="Google Shape;306;p15"/>
          <p:cNvSpPr/>
          <p:nvPr/>
        </p:nvSpPr>
        <p:spPr>
          <a:xfrm>
            <a:off x="424283" y="5891867"/>
            <a:ext cx="144863" cy="144863"/>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7" name="Google Shape;307;p15"/>
          <p:cNvSpPr/>
          <p:nvPr/>
        </p:nvSpPr>
        <p:spPr>
          <a:xfrm>
            <a:off x="605950" y="6321967"/>
            <a:ext cx="219128" cy="219128"/>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8" name="Google Shape;308;p15"/>
          <p:cNvSpPr txBox="1">
            <a:spLocks noGrp="1"/>
          </p:cNvSpPr>
          <p:nvPr>
            <p:ph type="ctrTitle"/>
          </p:nvPr>
        </p:nvSpPr>
        <p:spPr>
          <a:xfrm>
            <a:off x="1188301" y="1689933"/>
            <a:ext cx="2508300" cy="859500"/>
          </a:xfrm>
          <a:prstGeom prst="rect">
            <a:avLst/>
          </a:prstGeom>
          <a:ln>
            <a:noFill/>
          </a:ln>
        </p:spPr>
        <p:txBody>
          <a:bodyPr spcFirstLastPara="1" wrap="square" lIns="121900" tIns="121900" rIns="121900" bIns="121900" anchor="b" anchorCtr="0">
            <a:noAutofit/>
          </a:bodyPr>
          <a:lstStyle>
            <a:lvl1pPr lvl="0" algn="ctr" rtl="0">
              <a:spcBef>
                <a:spcPts val="0"/>
              </a:spcBef>
              <a:spcAft>
                <a:spcPts val="0"/>
              </a:spcAft>
              <a:buClr>
                <a:srgbClr val="000000"/>
              </a:buClr>
              <a:buSzPts val="2400"/>
              <a:buFont typeface="Fira Sans Condensed Medium"/>
              <a:buNone/>
              <a:defRPr sz="2700">
                <a:solidFill>
                  <a:schemeClr val="lt1"/>
                </a:solidFill>
                <a:latin typeface="Advent Pro SemiBold"/>
                <a:ea typeface="Advent Pro SemiBold"/>
                <a:cs typeface="Advent Pro SemiBold"/>
                <a:sym typeface="Advent Pro SemiBold"/>
              </a:defRPr>
            </a:lvl1pPr>
            <a:lvl2pPr lvl="1"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309" name="Google Shape;309;p15"/>
          <p:cNvSpPr txBox="1">
            <a:spLocks noGrp="1"/>
          </p:cNvSpPr>
          <p:nvPr>
            <p:ph type="subTitle" idx="1"/>
          </p:nvPr>
        </p:nvSpPr>
        <p:spPr>
          <a:xfrm>
            <a:off x="1188301" y="4654800"/>
            <a:ext cx="2508300" cy="14832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rgbClr val="000000"/>
              </a:buClr>
              <a:buSzPts val="1300"/>
              <a:buNone/>
              <a:defRPr sz="1900"/>
            </a:lvl1pPr>
            <a:lvl2pPr lvl="1" algn="ctr" rtl="0">
              <a:lnSpc>
                <a:spcPct val="100000"/>
              </a:lnSpc>
              <a:spcBef>
                <a:spcPts val="0"/>
              </a:spcBef>
              <a:spcAft>
                <a:spcPts val="0"/>
              </a:spcAft>
              <a:buClr>
                <a:srgbClr val="000000"/>
              </a:buClr>
              <a:buSzPts val="1300"/>
              <a:buNone/>
              <a:defRPr sz="1300">
                <a:solidFill>
                  <a:srgbClr val="000000"/>
                </a:solidFill>
              </a:defRPr>
            </a:lvl2pPr>
            <a:lvl3pPr lvl="2" algn="ctr" rtl="0">
              <a:lnSpc>
                <a:spcPct val="100000"/>
              </a:lnSpc>
              <a:spcBef>
                <a:spcPts val="0"/>
              </a:spcBef>
              <a:spcAft>
                <a:spcPts val="0"/>
              </a:spcAft>
              <a:buClr>
                <a:srgbClr val="000000"/>
              </a:buClr>
              <a:buSzPts val="1300"/>
              <a:buNone/>
              <a:defRPr sz="1300">
                <a:solidFill>
                  <a:srgbClr val="000000"/>
                </a:solidFill>
              </a:defRPr>
            </a:lvl3pPr>
            <a:lvl4pPr lvl="3" algn="ctr" rtl="0">
              <a:lnSpc>
                <a:spcPct val="100000"/>
              </a:lnSpc>
              <a:spcBef>
                <a:spcPts val="0"/>
              </a:spcBef>
              <a:spcAft>
                <a:spcPts val="0"/>
              </a:spcAft>
              <a:buClr>
                <a:srgbClr val="000000"/>
              </a:buClr>
              <a:buSzPts val="1300"/>
              <a:buNone/>
              <a:defRPr sz="1300">
                <a:solidFill>
                  <a:srgbClr val="000000"/>
                </a:solidFill>
              </a:defRPr>
            </a:lvl4pPr>
            <a:lvl5pPr lvl="4" algn="ctr" rtl="0">
              <a:lnSpc>
                <a:spcPct val="100000"/>
              </a:lnSpc>
              <a:spcBef>
                <a:spcPts val="0"/>
              </a:spcBef>
              <a:spcAft>
                <a:spcPts val="0"/>
              </a:spcAft>
              <a:buClr>
                <a:srgbClr val="000000"/>
              </a:buClr>
              <a:buSzPts val="1300"/>
              <a:buNone/>
              <a:defRPr sz="1300">
                <a:solidFill>
                  <a:srgbClr val="000000"/>
                </a:solidFill>
              </a:defRPr>
            </a:lvl5pPr>
            <a:lvl6pPr lvl="5" algn="ctr" rtl="0">
              <a:lnSpc>
                <a:spcPct val="100000"/>
              </a:lnSpc>
              <a:spcBef>
                <a:spcPts val="0"/>
              </a:spcBef>
              <a:spcAft>
                <a:spcPts val="0"/>
              </a:spcAft>
              <a:buClr>
                <a:srgbClr val="000000"/>
              </a:buClr>
              <a:buSzPts val="1300"/>
              <a:buNone/>
              <a:defRPr sz="1300">
                <a:solidFill>
                  <a:srgbClr val="000000"/>
                </a:solidFill>
              </a:defRPr>
            </a:lvl6pPr>
            <a:lvl7pPr lvl="6" algn="ctr" rtl="0">
              <a:lnSpc>
                <a:spcPct val="100000"/>
              </a:lnSpc>
              <a:spcBef>
                <a:spcPts val="0"/>
              </a:spcBef>
              <a:spcAft>
                <a:spcPts val="0"/>
              </a:spcAft>
              <a:buClr>
                <a:srgbClr val="000000"/>
              </a:buClr>
              <a:buSzPts val="1300"/>
              <a:buNone/>
              <a:defRPr sz="1300">
                <a:solidFill>
                  <a:srgbClr val="000000"/>
                </a:solidFill>
              </a:defRPr>
            </a:lvl7pPr>
            <a:lvl8pPr lvl="7" algn="ctr" rtl="0">
              <a:lnSpc>
                <a:spcPct val="100000"/>
              </a:lnSpc>
              <a:spcBef>
                <a:spcPts val="0"/>
              </a:spcBef>
              <a:spcAft>
                <a:spcPts val="0"/>
              </a:spcAft>
              <a:buClr>
                <a:srgbClr val="000000"/>
              </a:buClr>
              <a:buSzPts val="1300"/>
              <a:buNone/>
              <a:defRPr sz="1300">
                <a:solidFill>
                  <a:srgbClr val="000000"/>
                </a:solidFill>
              </a:defRPr>
            </a:lvl8pPr>
            <a:lvl9pPr lvl="8" algn="ctr" rtl="0">
              <a:lnSpc>
                <a:spcPct val="100000"/>
              </a:lnSpc>
              <a:spcBef>
                <a:spcPts val="0"/>
              </a:spcBef>
              <a:spcAft>
                <a:spcPts val="0"/>
              </a:spcAft>
              <a:buClr>
                <a:srgbClr val="000000"/>
              </a:buClr>
              <a:buSzPts val="1300"/>
              <a:buNone/>
              <a:defRPr sz="1300">
                <a:solidFill>
                  <a:srgbClr val="000000"/>
                </a:solidFill>
              </a:defRPr>
            </a:lvl9pPr>
          </a:lstStyle>
          <a:p>
            <a:endParaRPr/>
          </a:p>
        </p:txBody>
      </p:sp>
      <p:sp>
        <p:nvSpPr>
          <p:cNvPr id="310" name="Google Shape;310;p15"/>
          <p:cNvSpPr txBox="1">
            <a:spLocks noGrp="1"/>
          </p:cNvSpPr>
          <p:nvPr>
            <p:ph type="ctrTitle" idx="2"/>
          </p:nvPr>
        </p:nvSpPr>
        <p:spPr>
          <a:xfrm>
            <a:off x="4670898" y="1689933"/>
            <a:ext cx="2508300" cy="859500"/>
          </a:xfrm>
          <a:prstGeom prst="rect">
            <a:avLst/>
          </a:prstGeom>
          <a:ln>
            <a:noFill/>
          </a:ln>
        </p:spPr>
        <p:txBody>
          <a:bodyPr spcFirstLastPara="1" wrap="square" lIns="121900" tIns="121900" rIns="121900" bIns="121900" anchor="b" anchorCtr="0">
            <a:noAutofit/>
          </a:bodyPr>
          <a:lstStyle>
            <a:lvl1pPr lvl="0" algn="ctr" rtl="0">
              <a:spcBef>
                <a:spcPts val="0"/>
              </a:spcBef>
              <a:spcAft>
                <a:spcPts val="0"/>
              </a:spcAft>
              <a:buClr>
                <a:srgbClr val="000000"/>
              </a:buClr>
              <a:buSzPts val="2400"/>
              <a:buFont typeface="Fira Sans Condensed Medium"/>
              <a:buNone/>
              <a:defRPr sz="2700">
                <a:solidFill>
                  <a:schemeClr val="lt1"/>
                </a:solidFill>
                <a:latin typeface="Advent Pro SemiBold"/>
                <a:ea typeface="Advent Pro SemiBold"/>
                <a:cs typeface="Advent Pro SemiBold"/>
                <a:sym typeface="Advent Pro SemiBold"/>
              </a:defRPr>
            </a:lvl1pPr>
            <a:lvl2pPr lvl="1"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311" name="Google Shape;311;p15"/>
          <p:cNvSpPr txBox="1">
            <a:spLocks noGrp="1"/>
          </p:cNvSpPr>
          <p:nvPr>
            <p:ph type="subTitle" idx="3"/>
          </p:nvPr>
        </p:nvSpPr>
        <p:spPr>
          <a:xfrm>
            <a:off x="4670898" y="4654800"/>
            <a:ext cx="2508300" cy="14832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rgbClr val="000000"/>
              </a:buClr>
              <a:buSzPts val="1300"/>
              <a:buNone/>
              <a:defRPr sz="1900"/>
            </a:lvl1pPr>
            <a:lvl2pPr lvl="1" algn="ctr" rtl="0">
              <a:lnSpc>
                <a:spcPct val="100000"/>
              </a:lnSpc>
              <a:spcBef>
                <a:spcPts val="0"/>
              </a:spcBef>
              <a:spcAft>
                <a:spcPts val="0"/>
              </a:spcAft>
              <a:buClr>
                <a:srgbClr val="000000"/>
              </a:buClr>
              <a:buSzPts val="1300"/>
              <a:buNone/>
              <a:defRPr sz="1300">
                <a:solidFill>
                  <a:srgbClr val="000000"/>
                </a:solidFill>
              </a:defRPr>
            </a:lvl2pPr>
            <a:lvl3pPr lvl="2" algn="ctr" rtl="0">
              <a:lnSpc>
                <a:spcPct val="100000"/>
              </a:lnSpc>
              <a:spcBef>
                <a:spcPts val="0"/>
              </a:spcBef>
              <a:spcAft>
                <a:spcPts val="0"/>
              </a:spcAft>
              <a:buClr>
                <a:srgbClr val="000000"/>
              </a:buClr>
              <a:buSzPts val="1300"/>
              <a:buNone/>
              <a:defRPr sz="1300">
                <a:solidFill>
                  <a:srgbClr val="000000"/>
                </a:solidFill>
              </a:defRPr>
            </a:lvl3pPr>
            <a:lvl4pPr lvl="3" algn="ctr" rtl="0">
              <a:lnSpc>
                <a:spcPct val="100000"/>
              </a:lnSpc>
              <a:spcBef>
                <a:spcPts val="0"/>
              </a:spcBef>
              <a:spcAft>
                <a:spcPts val="0"/>
              </a:spcAft>
              <a:buClr>
                <a:srgbClr val="000000"/>
              </a:buClr>
              <a:buSzPts val="1300"/>
              <a:buNone/>
              <a:defRPr sz="1300">
                <a:solidFill>
                  <a:srgbClr val="000000"/>
                </a:solidFill>
              </a:defRPr>
            </a:lvl4pPr>
            <a:lvl5pPr lvl="4" algn="ctr" rtl="0">
              <a:lnSpc>
                <a:spcPct val="100000"/>
              </a:lnSpc>
              <a:spcBef>
                <a:spcPts val="0"/>
              </a:spcBef>
              <a:spcAft>
                <a:spcPts val="0"/>
              </a:spcAft>
              <a:buClr>
                <a:srgbClr val="000000"/>
              </a:buClr>
              <a:buSzPts val="1300"/>
              <a:buNone/>
              <a:defRPr sz="1300">
                <a:solidFill>
                  <a:srgbClr val="000000"/>
                </a:solidFill>
              </a:defRPr>
            </a:lvl5pPr>
            <a:lvl6pPr lvl="5" algn="ctr" rtl="0">
              <a:lnSpc>
                <a:spcPct val="100000"/>
              </a:lnSpc>
              <a:spcBef>
                <a:spcPts val="0"/>
              </a:spcBef>
              <a:spcAft>
                <a:spcPts val="0"/>
              </a:spcAft>
              <a:buClr>
                <a:srgbClr val="000000"/>
              </a:buClr>
              <a:buSzPts val="1300"/>
              <a:buNone/>
              <a:defRPr sz="1300">
                <a:solidFill>
                  <a:srgbClr val="000000"/>
                </a:solidFill>
              </a:defRPr>
            </a:lvl6pPr>
            <a:lvl7pPr lvl="6" algn="ctr" rtl="0">
              <a:lnSpc>
                <a:spcPct val="100000"/>
              </a:lnSpc>
              <a:spcBef>
                <a:spcPts val="0"/>
              </a:spcBef>
              <a:spcAft>
                <a:spcPts val="0"/>
              </a:spcAft>
              <a:buClr>
                <a:srgbClr val="000000"/>
              </a:buClr>
              <a:buSzPts val="1300"/>
              <a:buNone/>
              <a:defRPr sz="1300">
                <a:solidFill>
                  <a:srgbClr val="000000"/>
                </a:solidFill>
              </a:defRPr>
            </a:lvl7pPr>
            <a:lvl8pPr lvl="7" algn="ctr" rtl="0">
              <a:lnSpc>
                <a:spcPct val="100000"/>
              </a:lnSpc>
              <a:spcBef>
                <a:spcPts val="0"/>
              </a:spcBef>
              <a:spcAft>
                <a:spcPts val="0"/>
              </a:spcAft>
              <a:buClr>
                <a:srgbClr val="000000"/>
              </a:buClr>
              <a:buSzPts val="1300"/>
              <a:buNone/>
              <a:defRPr sz="1300">
                <a:solidFill>
                  <a:srgbClr val="000000"/>
                </a:solidFill>
              </a:defRPr>
            </a:lvl8pPr>
            <a:lvl9pPr lvl="8" algn="ctr" rtl="0">
              <a:lnSpc>
                <a:spcPct val="100000"/>
              </a:lnSpc>
              <a:spcBef>
                <a:spcPts val="0"/>
              </a:spcBef>
              <a:spcAft>
                <a:spcPts val="0"/>
              </a:spcAft>
              <a:buClr>
                <a:srgbClr val="000000"/>
              </a:buClr>
              <a:buSzPts val="1300"/>
              <a:buNone/>
              <a:defRPr sz="1300">
                <a:solidFill>
                  <a:srgbClr val="000000"/>
                </a:solidFill>
              </a:defRPr>
            </a:lvl9pPr>
          </a:lstStyle>
          <a:p>
            <a:endParaRPr/>
          </a:p>
        </p:txBody>
      </p:sp>
      <p:sp>
        <p:nvSpPr>
          <p:cNvPr id="312" name="Google Shape;312;p15"/>
          <p:cNvSpPr txBox="1">
            <a:spLocks noGrp="1"/>
          </p:cNvSpPr>
          <p:nvPr>
            <p:ph type="ctrTitle" idx="4"/>
          </p:nvPr>
        </p:nvSpPr>
        <p:spPr>
          <a:xfrm>
            <a:off x="8166125" y="1689933"/>
            <a:ext cx="2508300" cy="859500"/>
          </a:xfrm>
          <a:prstGeom prst="rect">
            <a:avLst/>
          </a:prstGeom>
          <a:ln>
            <a:noFill/>
          </a:ln>
        </p:spPr>
        <p:txBody>
          <a:bodyPr spcFirstLastPara="1" wrap="square" lIns="121900" tIns="121900" rIns="121900" bIns="121900" anchor="b" anchorCtr="0">
            <a:noAutofit/>
          </a:bodyPr>
          <a:lstStyle>
            <a:lvl1pPr lvl="0" algn="ctr" rtl="0">
              <a:spcBef>
                <a:spcPts val="0"/>
              </a:spcBef>
              <a:spcAft>
                <a:spcPts val="0"/>
              </a:spcAft>
              <a:buClr>
                <a:srgbClr val="000000"/>
              </a:buClr>
              <a:buSzPts val="2400"/>
              <a:buFont typeface="Fira Sans Condensed Medium"/>
              <a:buNone/>
              <a:defRPr sz="2700">
                <a:solidFill>
                  <a:schemeClr val="lt1"/>
                </a:solidFill>
                <a:latin typeface="Advent Pro SemiBold"/>
                <a:ea typeface="Advent Pro SemiBold"/>
                <a:cs typeface="Advent Pro SemiBold"/>
                <a:sym typeface="Advent Pro SemiBold"/>
              </a:defRPr>
            </a:lvl1pPr>
            <a:lvl2pPr lvl="1"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313" name="Google Shape;313;p15"/>
          <p:cNvSpPr txBox="1">
            <a:spLocks noGrp="1"/>
          </p:cNvSpPr>
          <p:nvPr>
            <p:ph type="subTitle" idx="5"/>
          </p:nvPr>
        </p:nvSpPr>
        <p:spPr>
          <a:xfrm>
            <a:off x="8166125" y="4654800"/>
            <a:ext cx="2508300" cy="14832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rgbClr val="000000"/>
              </a:buClr>
              <a:buSzPts val="1300"/>
              <a:buNone/>
              <a:defRPr sz="1900"/>
            </a:lvl1pPr>
            <a:lvl2pPr lvl="1" algn="ctr" rtl="0">
              <a:lnSpc>
                <a:spcPct val="100000"/>
              </a:lnSpc>
              <a:spcBef>
                <a:spcPts val="0"/>
              </a:spcBef>
              <a:spcAft>
                <a:spcPts val="0"/>
              </a:spcAft>
              <a:buClr>
                <a:srgbClr val="000000"/>
              </a:buClr>
              <a:buSzPts val="1300"/>
              <a:buNone/>
              <a:defRPr sz="1300">
                <a:solidFill>
                  <a:srgbClr val="000000"/>
                </a:solidFill>
              </a:defRPr>
            </a:lvl2pPr>
            <a:lvl3pPr lvl="2" algn="ctr" rtl="0">
              <a:lnSpc>
                <a:spcPct val="100000"/>
              </a:lnSpc>
              <a:spcBef>
                <a:spcPts val="0"/>
              </a:spcBef>
              <a:spcAft>
                <a:spcPts val="0"/>
              </a:spcAft>
              <a:buClr>
                <a:srgbClr val="000000"/>
              </a:buClr>
              <a:buSzPts val="1300"/>
              <a:buNone/>
              <a:defRPr sz="1300">
                <a:solidFill>
                  <a:srgbClr val="000000"/>
                </a:solidFill>
              </a:defRPr>
            </a:lvl3pPr>
            <a:lvl4pPr lvl="3" algn="ctr" rtl="0">
              <a:lnSpc>
                <a:spcPct val="100000"/>
              </a:lnSpc>
              <a:spcBef>
                <a:spcPts val="0"/>
              </a:spcBef>
              <a:spcAft>
                <a:spcPts val="0"/>
              </a:spcAft>
              <a:buClr>
                <a:srgbClr val="000000"/>
              </a:buClr>
              <a:buSzPts val="1300"/>
              <a:buNone/>
              <a:defRPr sz="1300">
                <a:solidFill>
                  <a:srgbClr val="000000"/>
                </a:solidFill>
              </a:defRPr>
            </a:lvl4pPr>
            <a:lvl5pPr lvl="4" algn="ctr" rtl="0">
              <a:lnSpc>
                <a:spcPct val="100000"/>
              </a:lnSpc>
              <a:spcBef>
                <a:spcPts val="0"/>
              </a:spcBef>
              <a:spcAft>
                <a:spcPts val="0"/>
              </a:spcAft>
              <a:buClr>
                <a:srgbClr val="000000"/>
              </a:buClr>
              <a:buSzPts val="1300"/>
              <a:buNone/>
              <a:defRPr sz="1300">
                <a:solidFill>
                  <a:srgbClr val="000000"/>
                </a:solidFill>
              </a:defRPr>
            </a:lvl5pPr>
            <a:lvl6pPr lvl="5" algn="ctr" rtl="0">
              <a:lnSpc>
                <a:spcPct val="100000"/>
              </a:lnSpc>
              <a:spcBef>
                <a:spcPts val="0"/>
              </a:spcBef>
              <a:spcAft>
                <a:spcPts val="0"/>
              </a:spcAft>
              <a:buClr>
                <a:srgbClr val="000000"/>
              </a:buClr>
              <a:buSzPts val="1300"/>
              <a:buNone/>
              <a:defRPr sz="1300">
                <a:solidFill>
                  <a:srgbClr val="000000"/>
                </a:solidFill>
              </a:defRPr>
            </a:lvl6pPr>
            <a:lvl7pPr lvl="6" algn="ctr" rtl="0">
              <a:lnSpc>
                <a:spcPct val="100000"/>
              </a:lnSpc>
              <a:spcBef>
                <a:spcPts val="0"/>
              </a:spcBef>
              <a:spcAft>
                <a:spcPts val="0"/>
              </a:spcAft>
              <a:buClr>
                <a:srgbClr val="000000"/>
              </a:buClr>
              <a:buSzPts val="1300"/>
              <a:buNone/>
              <a:defRPr sz="1300">
                <a:solidFill>
                  <a:srgbClr val="000000"/>
                </a:solidFill>
              </a:defRPr>
            </a:lvl7pPr>
            <a:lvl8pPr lvl="7" algn="ctr" rtl="0">
              <a:lnSpc>
                <a:spcPct val="100000"/>
              </a:lnSpc>
              <a:spcBef>
                <a:spcPts val="0"/>
              </a:spcBef>
              <a:spcAft>
                <a:spcPts val="0"/>
              </a:spcAft>
              <a:buClr>
                <a:srgbClr val="000000"/>
              </a:buClr>
              <a:buSzPts val="1300"/>
              <a:buNone/>
              <a:defRPr sz="1300">
                <a:solidFill>
                  <a:srgbClr val="000000"/>
                </a:solidFill>
              </a:defRPr>
            </a:lvl8pPr>
            <a:lvl9pPr lvl="8" algn="ctr" rtl="0">
              <a:lnSpc>
                <a:spcPct val="100000"/>
              </a:lnSpc>
              <a:spcBef>
                <a:spcPts val="0"/>
              </a:spcBef>
              <a:spcAft>
                <a:spcPts val="0"/>
              </a:spcAft>
              <a:buClr>
                <a:srgbClr val="000000"/>
              </a:buClr>
              <a:buSzPts val="1300"/>
              <a:buNone/>
              <a:defRPr sz="1300">
                <a:solidFill>
                  <a:srgbClr val="000000"/>
                </a:solidFill>
              </a:defRPr>
            </a:lvl9pPr>
          </a:lstStyle>
          <a:p>
            <a:endParaRPr/>
          </a:p>
        </p:txBody>
      </p:sp>
      <p:sp>
        <p:nvSpPr>
          <p:cNvPr id="314" name="Google Shape;314;p15"/>
          <p:cNvSpPr txBox="1">
            <a:spLocks noGrp="1"/>
          </p:cNvSpPr>
          <p:nvPr>
            <p:ph type="ctrTitle" idx="6"/>
          </p:nvPr>
        </p:nvSpPr>
        <p:spPr>
          <a:xfrm>
            <a:off x="825100" y="548900"/>
            <a:ext cx="6303600" cy="770400"/>
          </a:xfrm>
          <a:prstGeom prst="rect">
            <a:avLst/>
          </a:prstGeom>
        </p:spPr>
        <p:txBody>
          <a:bodyPr spcFirstLastPara="1" wrap="square" lIns="121900" tIns="121900" rIns="121900" bIns="121900" anchor="b" anchorCtr="0">
            <a:noAutofit/>
          </a:bodyPr>
          <a:lstStyle>
            <a:lvl1pPr lvl="0" rtl="0">
              <a:spcBef>
                <a:spcPts val="0"/>
              </a:spcBef>
              <a:spcAft>
                <a:spcPts val="0"/>
              </a:spcAft>
              <a:buClr>
                <a:srgbClr val="000000"/>
              </a:buClr>
              <a:buSzPts val="4800"/>
              <a:buNone/>
              <a:defRPr sz="4000"/>
            </a:lvl1pPr>
            <a:lvl2pPr lvl="1" algn="ctr" rtl="0">
              <a:spcBef>
                <a:spcPts val="0"/>
              </a:spcBef>
              <a:spcAft>
                <a:spcPts val="0"/>
              </a:spcAft>
              <a:buClr>
                <a:srgbClr val="D9D9D9"/>
              </a:buClr>
              <a:buSzPts val="2400"/>
              <a:buNone/>
              <a:defRPr sz="2400">
                <a:solidFill>
                  <a:srgbClr val="D9D9D9"/>
                </a:solidFill>
              </a:defRPr>
            </a:lvl2pPr>
            <a:lvl3pPr lvl="2" algn="ctr" rtl="0">
              <a:spcBef>
                <a:spcPts val="0"/>
              </a:spcBef>
              <a:spcAft>
                <a:spcPts val="0"/>
              </a:spcAft>
              <a:buClr>
                <a:srgbClr val="D9D9D9"/>
              </a:buClr>
              <a:buSzPts val="2400"/>
              <a:buNone/>
              <a:defRPr sz="2400">
                <a:solidFill>
                  <a:srgbClr val="D9D9D9"/>
                </a:solidFill>
              </a:defRPr>
            </a:lvl3pPr>
            <a:lvl4pPr lvl="3" algn="ctr" rtl="0">
              <a:spcBef>
                <a:spcPts val="0"/>
              </a:spcBef>
              <a:spcAft>
                <a:spcPts val="0"/>
              </a:spcAft>
              <a:buClr>
                <a:srgbClr val="D9D9D9"/>
              </a:buClr>
              <a:buSzPts val="2400"/>
              <a:buNone/>
              <a:defRPr sz="2400">
                <a:solidFill>
                  <a:srgbClr val="D9D9D9"/>
                </a:solidFill>
              </a:defRPr>
            </a:lvl4pPr>
            <a:lvl5pPr lvl="4" algn="ctr" rtl="0">
              <a:spcBef>
                <a:spcPts val="0"/>
              </a:spcBef>
              <a:spcAft>
                <a:spcPts val="0"/>
              </a:spcAft>
              <a:buClr>
                <a:srgbClr val="D9D9D9"/>
              </a:buClr>
              <a:buSzPts val="2400"/>
              <a:buNone/>
              <a:defRPr sz="2400">
                <a:solidFill>
                  <a:srgbClr val="D9D9D9"/>
                </a:solidFill>
              </a:defRPr>
            </a:lvl5pPr>
            <a:lvl6pPr lvl="5" algn="ctr" rtl="0">
              <a:spcBef>
                <a:spcPts val="0"/>
              </a:spcBef>
              <a:spcAft>
                <a:spcPts val="0"/>
              </a:spcAft>
              <a:buClr>
                <a:srgbClr val="D9D9D9"/>
              </a:buClr>
              <a:buSzPts val="2400"/>
              <a:buNone/>
              <a:defRPr sz="2400">
                <a:solidFill>
                  <a:srgbClr val="D9D9D9"/>
                </a:solidFill>
              </a:defRPr>
            </a:lvl6pPr>
            <a:lvl7pPr lvl="6" algn="ctr" rtl="0">
              <a:spcBef>
                <a:spcPts val="0"/>
              </a:spcBef>
              <a:spcAft>
                <a:spcPts val="0"/>
              </a:spcAft>
              <a:buClr>
                <a:srgbClr val="D9D9D9"/>
              </a:buClr>
              <a:buSzPts val="2400"/>
              <a:buNone/>
              <a:defRPr sz="2400">
                <a:solidFill>
                  <a:srgbClr val="D9D9D9"/>
                </a:solidFill>
              </a:defRPr>
            </a:lvl7pPr>
            <a:lvl8pPr lvl="7" algn="ctr" rtl="0">
              <a:spcBef>
                <a:spcPts val="0"/>
              </a:spcBef>
              <a:spcAft>
                <a:spcPts val="0"/>
              </a:spcAft>
              <a:buClr>
                <a:srgbClr val="D9D9D9"/>
              </a:buClr>
              <a:buSzPts val="2400"/>
              <a:buNone/>
              <a:defRPr sz="2400">
                <a:solidFill>
                  <a:srgbClr val="D9D9D9"/>
                </a:solidFill>
              </a:defRPr>
            </a:lvl8pPr>
            <a:lvl9pPr lvl="8" algn="ctr" rtl="0">
              <a:spcBef>
                <a:spcPts val="0"/>
              </a:spcBef>
              <a:spcAft>
                <a:spcPts val="0"/>
              </a:spcAft>
              <a:buClr>
                <a:srgbClr val="D9D9D9"/>
              </a:buClr>
              <a:buSzPts val="2400"/>
              <a:buNone/>
              <a:defRPr sz="2400">
                <a:solidFill>
                  <a:srgbClr val="D9D9D9"/>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1_1_1">
    <p:spTree>
      <p:nvGrpSpPr>
        <p:cNvPr id="1" name="Shape 315"/>
        <p:cNvGrpSpPr/>
        <p:nvPr/>
      </p:nvGrpSpPr>
      <p:grpSpPr>
        <a:xfrm>
          <a:off x="0" y="0"/>
          <a:ext cx="0" cy="0"/>
          <a:chOff x="0" y="0"/>
          <a:chExt cx="0" cy="0"/>
        </a:xfrm>
      </p:grpSpPr>
      <p:sp>
        <p:nvSpPr>
          <p:cNvPr id="316" name="Google Shape;316;p16"/>
          <p:cNvSpPr txBox="1">
            <a:spLocks noGrp="1"/>
          </p:cNvSpPr>
          <p:nvPr>
            <p:ph type="ctrTitle"/>
          </p:nvPr>
        </p:nvSpPr>
        <p:spPr>
          <a:xfrm>
            <a:off x="1495367" y="3069600"/>
            <a:ext cx="2508300" cy="612900"/>
          </a:xfrm>
          <a:prstGeom prst="rect">
            <a:avLst/>
          </a:prstGeom>
          <a:ln>
            <a:noFill/>
          </a:ln>
        </p:spPr>
        <p:txBody>
          <a:bodyPr spcFirstLastPara="1" wrap="square" lIns="121900" tIns="121900" rIns="121900" bIns="121900" anchor="b" anchorCtr="0">
            <a:noAutofit/>
          </a:bodyPr>
          <a:lstStyle>
            <a:lvl1pPr lvl="0" algn="ctr" rtl="0">
              <a:spcBef>
                <a:spcPts val="0"/>
              </a:spcBef>
              <a:spcAft>
                <a:spcPts val="0"/>
              </a:spcAft>
              <a:buClr>
                <a:srgbClr val="000000"/>
              </a:buClr>
              <a:buSzPts val="2400"/>
              <a:buFont typeface="Fira Sans Condensed Medium"/>
              <a:buNone/>
              <a:defRPr sz="2100">
                <a:solidFill>
                  <a:schemeClr val="lt1"/>
                </a:solidFill>
                <a:latin typeface="Advent Pro SemiBold"/>
                <a:ea typeface="Advent Pro SemiBold"/>
                <a:cs typeface="Advent Pro SemiBold"/>
                <a:sym typeface="Advent Pro SemiBold"/>
              </a:defRPr>
            </a:lvl1pPr>
            <a:lvl2pPr lvl="1"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317" name="Google Shape;317;p16"/>
          <p:cNvSpPr txBox="1">
            <a:spLocks noGrp="1"/>
          </p:cNvSpPr>
          <p:nvPr>
            <p:ph type="subTitle" idx="1"/>
          </p:nvPr>
        </p:nvSpPr>
        <p:spPr>
          <a:xfrm>
            <a:off x="1282567" y="2191668"/>
            <a:ext cx="2934000" cy="10989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rgbClr val="000000"/>
              </a:buClr>
              <a:buSzPts val="1300"/>
              <a:buNone/>
              <a:defRPr sz="1700"/>
            </a:lvl1pPr>
            <a:lvl2pPr lvl="1" algn="ctr" rtl="0">
              <a:lnSpc>
                <a:spcPct val="100000"/>
              </a:lnSpc>
              <a:spcBef>
                <a:spcPts val="0"/>
              </a:spcBef>
              <a:spcAft>
                <a:spcPts val="0"/>
              </a:spcAft>
              <a:buClr>
                <a:srgbClr val="000000"/>
              </a:buClr>
              <a:buSzPts val="1300"/>
              <a:buNone/>
              <a:defRPr sz="1300">
                <a:solidFill>
                  <a:srgbClr val="000000"/>
                </a:solidFill>
              </a:defRPr>
            </a:lvl2pPr>
            <a:lvl3pPr lvl="2" algn="ctr" rtl="0">
              <a:lnSpc>
                <a:spcPct val="100000"/>
              </a:lnSpc>
              <a:spcBef>
                <a:spcPts val="0"/>
              </a:spcBef>
              <a:spcAft>
                <a:spcPts val="0"/>
              </a:spcAft>
              <a:buClr>
                <a:srgbClr val="000000"/>
              </a:buClr>
              <a:buSzPts val="1300"/>
              <a:buNone/>
              <a:defRPr sz="1300">
                <a:solidFill>
                  <a:srgbClr val="000000"/>
                </a:solidFill>
              </a:defRPr>
            </a:lvl3pPr>
            <a:lvl4pPr lvl="3" algn="ctr" rtl="0">
              <a:lnSpc>
                <a:spcPct val="100000"/>
              </a:lnSpc>
              <a:spcBef>
                <a:spcPts val="0"/>
              </a:spcBef>
              <a:spcAft>
                <a:spcPts val="0"/>
              </a:spcAft>
              <a:buClr>
                <a:srgbClr val="000000"/>
              </a:buClr>
              <a:buSzPts val="1300"/>
              <a:buNone/>
              <a:defRPr sz="1300">
                <a:solidFill>
                  <a:srgbClr val="000000"/>
                </a:solidFill>
              </a:defRPr>
            </a:lvl4pPr>
            <a:lvl5pPr lvl="4" algn="ctr" rtl="0">
              <a:lnSpc>
                <a:spcPct val="100000"/>
              </a:lnSpc>
              <a:spcBef>
                <a:spcPts val="0"/>
              </a:spcBef>
              <a:spcAft>
                <a:spcPts val="0"/>
              </a:spcAft>
              <a:buClr>
                <a:srgbClr val="000000"/>
              </a:buClr>
              <a:buSzPts val="1300"/>
              <a:buNone/>
              <a:defRPr sz="1300">
                <a:solidFill>
                  <a:srgbClr val="000000"/>
                </a:solidFill>
              </a:defRPr>
            </a:lvl5pPr>
            <a:lvl6pPr lvl="5" algn="ctr" rtl="0">
              <a:lnSpc>
                <a:spcPct val="100000"/>
              </a:lnSpc>
              <a:spcBef>
                <a:spcPts val="0"/>
              </a:spcBef>
              <a:spcAft>
                <a:spcPts val="0"/>
              </a:spcAft>
              <a:buClr>
                <a:srgbClr val="000000"/>
              </a:buClr>
              <a:buSzPts val="1300"/>
              <a:buNone/>
              <a:defRPr sz="1300">
                <a:solidFill>
                  <a:srgbClr val="000000"/>
                </a:solidFill>
              </a:defRPr>
            </a:lvl6pPr>
            <a:lvl7pPr lvl="6" algn="ctr" rtl="0">
              <a:lnSpc>
                <a:spcPct val="100000"/>
              </a:lnSpc>
              <a:spcBef>
                <a:spcPts val="0"/>
              </a:spcBef>
              <a:spcAft>
                <a:spcPts val="0"/>
              </a:spcAft>
              <a:buClr>
                <a:srgbClr val="000000"/>
              </a:buClr>
              <a:buSzPts val="1300"/>
              <a:buNone/>
              <a:defRPr sz="1300">
                <a:solidFill>
                  <a:srgbClr val="000000"/>
                </a:solidFill>
              </a:defRPr>
            </a:lvl7pPr>
            <a:lvl8pPr lvl="7" algn="ctr" rtl="0">
              <a:lnSpc>
                <a:spcPct val="100000"/>
              </a:lnSpc>
              <a:spcBef>
                <a:spcPts val="0"/>
              </a:spcBef>
              <a:spcAft>
                <a:spcPts val="0"/>
              </a:spcAft>
              <a:buClr>
                <a:srgbClr val="000000"/>
              </a:buClr>
              <a:buSzPts val="1300"/>
              <a:buNone/>
              <a:defRPr sz="1300">
                <a:solidFill>
                  <a:srgbClr val="000000"/>
                </a:solidFill>
              </a:defRPr>
            </a:lvl8pPr>
            <a:lvl9pPr lvl="8" algn="ctr" rtl="0">
              <a:lnSpc>
                <a:spcPct val="100000"/>
              </a:lnSpc>
              <a:spcBef>
                <a:spcPts val="0"/>
              </a:spcBef>
              <a:spcAft>
                <a:spcPts val="0"/>
              </a:spcAft>
              <a:buClr>
                <a:srgbClr val="000000"/>
              </a:buClr>
              <a:buSzPts val="1300"/>
              <a:buNone/>
              <a:defRPr sz="1300">
                <a:solidFill>
                  <a:srgbClr val="000000"/>
                </a:solidFill>
              </a:defRPr>
            </a:lvl9pPr>
          </a:lstStyle>
          <a:p>
            <a:endParaRPr/>
          </a:p>
        </p:txBody>
      </p:sp>
      <p:sp>
        <p:nvSpPr>
          <p:cNvPr id="318" name="Google Shape;318;p16"/>
          <p:cNvSpPr txBox="1">
            <a:spLocks noGrp="1"/>
          </p:cNvSpPr>
          <p:nvPr>
            <p:ph type="ctrTitle" idx="2"/>
          </p:nvPr>
        </p:nvSpPr>
        <p:spPr>
          <a:xfrm>
            <a:off x="4837684" y="3069600"/>
            <a:ext cx="2508300" cy="612900"/>
          </a:xfrm>
          <a:prstGeom prst="rect">
            <a:avLst/>
          </a:prstGeom>
          <a:ln>
            <a:noFill/>
          </a:ln>
        </p:spPr>
        <p:txBody>
          <a:bodyPr spcFirstLastPara="1" wrap="square" lIns="121900" tIns="121900" rIns="121900" bIns="121900" anchor="b" anchorCtr="0">
            <a:noAutofit/>
          </a:bodyPr>
          <a:lstStyle>
            <a:lvl1pPr lvl="0" algn="ctr" rtl="0">
              <a:spcBef>
                <a:spcPts val="0"/>
              </a:spcBef>
              <a:spcAft>
                <a:spcPts val="0"/>
              </a:spcAft>
              <a:buClr>
                <a:srgbClr val="000000"/>
              </a:buClr>
              <a:buSzPts val="2400"/>
              <a:buFont typeface="Fira Sans Condensed Medium"/>
              <a:buNone/>
              <a:defRPr sz="2100">
                <a:solidFill>
                  <a:schemeClr val="lt1"/>
                </a:solidFill>
                <a:latin typeface="Advent Pro SemiBold"/>
                <a:ea typeface="Advent Pro SemiBold"/>
                <a:cs typeface="Advent Pro SemiBold"/>
                <a:sym typeface="Advent Pro SemiBold"/>
              </a:defRPr>
            </a:lvl1pPr>
            <a:lvl2pPr lvl="1"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319" name="Google Shape;319;p16"/>
          <p:cNvSpPr txBox="1">
            <a:spLocks noGrp="1"/>
          </p:cNvSpPr>
          <p:nvPr>
            <p:ph type="subTitle" idx="3"/>
          </p:nvPr>
        </p:nvSpPr>
        <p:spPr>
          <a:xfrm>
            <a:off x="4624884" y="2191679"/>
            <a:ext cx="2934000" cy="10989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rgbClr val="000000"/>
              </a:buClr>
              <a:buSzPts val="1300"/>
              <a:buNone/>
              <a:defRPr sz="1700"/>
            </a:lvl1pPr>
            <a:lvl2pPr lvl="1" algn="ctr" rtl="0">
              <a:lnSpc>
                <a:spcPct val="100000"/>
              </a:lnSpc>
              <a:spcBef>
                <a:spcPts val="0"/>
              </a:spcBef>
              <a:spcAft>
                <a:spcPts val="0"/>
              </a:spcAft>
              <a:buClr>
                <a:srgbClr val="000000"/>
              </a:buClr>
              <a:buSzPts val="1300"/>
              <a:buNone/>
              <a:defRPr sz="1300">
                <a:solidFill>
                  <a:srgbClr val="000000"/>
                </a:solidFill>
              </a:defRPr>
            </a:lvl2pPr>
            <a:lvl3pPr lvl="2" algn="ctr" rtl="0">
              <a:lnSpc>
                <a:spcPct val="100000"/>
              </a:lnSpc>
              <a:spcBef>
                <a:spcPts val="0"/>
              </a:spcBef>
              <a:spcAft>
                <a:spcPts val="0"/>
              </a:spcAft>
              <a:buClr>
                <a:srgbClr val="000000"/>
              </a:buClr>
              <a:buSzPts val="1300"/>
              <a:buNone/>
              <a:defRPr sz="1300">
                <a:solidFill>
                  <a:srgbClr val="000000"/>
                </a:solidFill>
              </a:defRPr>
            </a:lvl3pPr>
            <a:lvl4pPr lvl="3" algn="ctr" rtl="0">
              <a:lnSpc>
                <a:spcPct val="100000"/>
              </a:lnSpc>
              <a:spcBef>
                <a:spcPts val="0"/>
              </a:spcBef>
              <a:spcAft>
                <a:spcPts val="0"/>
              </a:spcAft>
              <a:buClr>
                <a:srgbClr val="000000"/>
              </a:buClr>
              <a:buSzPts val="1300"/>
              <a:buNone/>
              <a:defRPr sz="1300">
                <a:solidFill>
                  <a:srgbClr val="000000"/>
                </a:solidFill>
              </a:defRPr>
            </a:lvl4pPr>
            <a:lvl5pPr lvl="4" algn="ctr" rtl="0">
              <a:lnSpc>
                <a:spcPct val="100000"/>
              </a:lnSpc>
              <a:spcBef>
                <a:spcPts val="0"/>
              </a:spcBef>
              <a:spcAft>
                <a:spcPts val="0"/>
              </a:spcAft>
              <a:buClr>
                <a:srgbClr val="000000"/>
              </a:buClr>
              <a:buSzPts val="1300"/>
              <a:buNone/>
              <a:defRPr sz="1300">
                <a:solidFill>
                  <a:srgbClr val="000000"/>
                </a:solidFill>
              </a:defRPr>
            </a:lvl5pPr>
            <a:lvl6pPr lvl="5" algn="ctr" rtl="0">
              <a:lnSpc>
                <a:spcPct val="100000"/>
              </a:lnSpc>
              <a:spcBef>
                <a:spcPts val="0"/>
              </a:spcBef>
              <a:spcAft>
                <a:spcPts val="0"/>
              </a:spcAft>
              <a:buClr>
                <a:srgbClr val="000000"/>
              </a:buClr>
              <a:buSzPts val="1300"/>
              <a:buNone/>
              <a:defRPr sz="1300">
                <a:solidFill>
                  <a:srgbClr val="000000"/>
                </a:solidFill>
              </a:defRPr>
            </a:lvl6pPr>
            <a:lvl7pPr lvl="6" algn="ctr" rtl="0">
              <a:lnSpc>
                <a:spcPct val="100000"/>
              </a:lnSpc>
              <a:spcBef>
                <a:spcPts val="0"/>
              </a:spcBef>
              <a:spcAft>
                <a:spcPts val="0"/>
              </a:spcAft>
              <a:buClr>
                <a:srgbClr val="000000"/>
              </a:buClr>
              <a:buSzPts val="1300"/>
              <a:buNone/>
              <a:defRPr sz="1300">
                <a:solidFill>
                  <a:srgbClr val="000000"/>
                </a:solidFill>
              </a:defRPr>
            </a:lvl7pPr>
            <a:lvl8pPr lvl="7" algn="ctr" rtl="0">
              <a:lnSpc>
                <a:spcPct val="100000"/>
              </a:lnSpc>
              <a:spcBef>
                <a:spcPts val="0"/>
              </a:spcBef>
              <a:spcAft>
                <a:spcPts val="0"/>
              </a:spcAft>
              <a:buClr>
                <a:srgbClr val="000000"/>
              </a:buClr>
              <a:buSzPts val="1300"/>
              <a:buNone/>
              <a:defRPr sz="1300">
                <a:solidFill>
                  <a:srgbClr val="000000"/>
                </a:solidFill>
              </a:defRPr>
            </a:lvl8pPr>
            <a:lvl9pPr lvl="8" algn="ctr" rtl="0">
              <a:lnSpc>
                <a:spcPct val="100000"/>
              </a:lnSpc>
              <a:spcBef>
                <a:spcPts val="0"/>
              </a:spcBef>
              <a:spcAft>
                <a:spcPts val="0"/>
              </a:spcAft>
              <a:buClr>
                <a:srgbClr val="000000"/>
              </a:buClr>
              <a:buSzPts val="1300"/>
              <a:buNone/>
              <a:defRPr sz="1300">
                <a:solidFill>
                  <a:srgbClr val="000000"/>
                </a:solidFill>
              </a:defRPr>
            </a:lvl9pPr>
          </a:lstStyle>
          <a:p>
            <a:endParaRPr/>
          </a:p>
        </p:txBody>
      </p:sp>
      <p:sp>
        <p:nvSpPr>
          <p:cNvPr id="320" name="Google Shape;320;p16"/>
          <p:cNvSpPr txBox="1">
            <a:spLocks noGrp="1"/>
          </p:cNvSpPr>
          <p:nvPr>
            <p:ph type="ctrTitle" idx="4"/>
          </p:nvPr>
        </p:nvSpPr>
        <p:spPr>
          <a:xfrm>
            <a:off x="8190166" y="3069600"/>
            <a:ext cx="2508300" cy="612900"/>
          </a:xfrm>
          <a:prstGeom prst="rect">
            <a:avLst/>
          </a:prstGeom>
          <a:ln>
            <a:noFill/>
          </a:ln>
        </p:spPr>
        <p:txBody>
          <a:bodyPr spcFirstLastPara="1" wrap="square" lIns="121900" tIns="121900" rIns="121900" bIns="121900" anchor="b" anchorCtr="0">
            <a:noAutofit/>
          </a:bodyPr>
          <a:lstStyle>
            <a:lvl1pPr lvl="0" algn="ctr" rtl="0">
              <a:spcBef>
                <a:spcPts val="0"/>
              </a:spcBef>
              <a:spcAft>
                <a:spcPts val="0"/>
              </a:spcAft>
              <a:buClr>
                <a:srgbClr val="000000"/>
              </a:buClr>
              <a:buSzPts val="2400"/>
              <a:buFont typeface="Fira Sans Condensed Medium"/>
              <a:buNone/>
              <a:defRPr sz="2100">
                <a:solidFill>
                  <a:schemeClr val="lt1"/>
                </a:solidFill>
                <a:latin typeface="Advent Pro SemiBold"/>
                <a:ea typeface="Advent Pro SemiBold"/>
                <a:cs typeface="Advent Pro SemiBold"/>
                <a:sym typeface="Advent Pro SemiBold"/>
              </a:defRPr>
            </a:lvl1pPr>
            <a:lvl2pPr lvl="1"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321" name="Google Shape;321;p16"/>
          <p:cNvSpPr txBox="1">
            <a:spLocks noGrp="1"/>
          </p:cNvSpPr>
          <p:nvPr>
            <p:ph type="subTitle" idx="5"/>
          </p:nvPr>
        </p:nvSpPr>
        <p:spPr>
          <a:xfrm>
            <a:off x="7930566" y="2191668"/>
            <a:ext cx="3027600" cy="10989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rgbClr val="000000"/>
              </a:buClr>
              <a:buSzPts val="1300"/>
              <a:buNone/>
              <a:defRPr sz="1700"/>
            </a:lvl1pPr>
            <a:lvl2pPr lvl="1" algn="ctr" rtl="0">
              <a:lnSpc>
                <a:spcPct val="100000"/>
              </a:lnSpc>
              <a:spcBef>
                <a:spcPts val="0"/>
              </a:spcBef>
              <a:spcAft>
                <a:spcPts val="0"/>
              </a:spcAft>
              <a:buClr>
                <a:srgbClr val="000000"/>
              </a:buClr>
              <a:buSzPts val="1300"/>
              <a:buNone/>
              <a:defRPr sz="1300">
                <a:solidFill>
                  <a:srgbClr val="000000"/>
                </a:solidFill>
              </a:defRPr>
            </a:lvl2pPr>
            <a:lvl3pPr lvl="2" algn="ctr" rtl="0">
              <a:lnSpc>
                <a:spcPct val="100000"/>
              </a:lnSpc>
              <a:spcBef>
                <a:spcPts val="0"/>
              </a:spcBef>
              <a:spcAft>
                <a:spcPts val="0"/>
              </a:spcAft>
              <a:buClr>
                <a:srgbClr val="000000"/>
              </a:buClr>
              <a:buSzPts val="1300"/>
              <a:buNone/>
              <a:defRPr sz="1300">
                <a:solidFill>
                  <a:srgbClr val="000000"/>
                </a:solidFill>
              </a:defRPr>
            </a:lvl3pPr>
            <a:lvl4pPr lvl="3" algn="ctr" rtl="0">
              <a:lnSpc>
                <a:spcPct val="100000"/>
              </a:lnSpc>
              <a:spcBef>
                <a:spcPts val="0"/>
              </a:spcBef>
              <a:spcAft>
                <a:spcPts val="0"/>
              </a:spcAft>
              <a:buClr>
                <a:srgbClr val="000000"/>
              </a:buClr>
              <a:buSzPts val="1300"/>
              <a:buNone/>
              <a:defRPr sz="1300">
                <a:solidFill>
                  <a:srgbClr val="000000"/>
                </a:solidFill>
              </a:defRPr>
            </a:lvl4pPr>
            <a:lvl5pPr lvl="4" algn="ctr" rtl="0">
              <a:lnSpc>
                <a:spcPct val="100000"/>
              </a:lnSpc>
              <a:spcBef>
                <a:spcPts val="0"/>
              </a:spcBef>
              <a:spcAft>
                <a:spcPts val="0"/>
              </a:spcAft>
              <a:buClr>
                <a:srgbClr val="000000"/>
              </a:buClr>
              <a:buSzPts val="1300"/>
              <a:buNone/>
              <a:defRPr sz="1300">
                <a:solidFill>
                  <a:srgbClr val="000000"/>
                </a:solidFill>
              </a:defRPr>
            </a:lvl5pPr>
            <a:lvl6pPr lvl="5" algn="ctr" rtl="0">
              <a:lnSpc>
                <a:spcPct val="100000"/>
              </a:lnSpc>
              <a:spcBef>
                <a:spcPts val="0"/>
              </a:spcBef>
              <a:spcAft>
                <a:spcPts val="0"/>
              </a:spcAft>
              <a:buClr>
                <a:srgbClr val="000000"/>
              </a:buClr>
              <a:buSzPts val="1300"/>
              <a:buNone/>
              <a:defRPr sz="1300">
                <a:solidFill>
                  <a:srgbClr val="000000"/>
                </a:solidFill>
              </a:defRPr>
            </a:lvl6pPr>
            <a:lvl7pPr lvl="6" algn="ctr" rtl="0">
              <a:lnSpc>
                <a:spcPct val="100000"/>
              </a:lnSpc>
              <a:spcBef>
                <a:spcPts val="0"/>
              </a:spcBef>
              <a:spcAft>
                <a:spcPts val="0"/>
              </a:spcAft>
              <a:buClr>
                <a:srgbClr val="000000"/>
              </a:buClr>
              <a:buSzPts val="1300"/>
              <a:buNone/>
              <a:defRPr sz="1300">
                <a:solidFill>
                  <a:srgbClr val="000000"/>
                </a:solidFill>
              </a:defRPr>
            </a:lvl7pPr>
            <a:lvl8pPr lvl="7" algn="ctr" rtl="0">
              <a:lnSpc>
                <a:spcPct val="100000"/>
              </a:lnSpc>
              <a:spcBef>
                <a:spcPts val="0"/>
              </a:spcBef>
              <a:spcAft>
                <a:spcPts val="0"/>
              </a:spcAft>
              <a:buClr>
                <a:srgbClr val="000000"/>
              </a:buClr>
              <a:buSzPts val="1300"/>
              <a:buNone/>
              <a:defRPr sz="1300">
                <a:solidFill>
                  <a:srgbClr val="000000"/>
                </a:solidFill>
              </a:defRPr>
            </a:lvl8pPr>
            <a:lvl9pPr lvl="8" algn="ctr" rtl="0">
              <a:lnSpc>
                <a:spcPct val="100000"/>
              </a:lnSpc>
              <a:spcBef>
                <a:spcPts val="0"/>
              </a:spcBef>
              <a:spcAft>
                <a:spcPts val="0"/>
              </a:spcAft>
              <a:buClr>
                <a:srgbClr val="000000"/>
              </a:buClr>
              <a:buSzPts val="1300"/>
              <a:buNone/>
              <a:defRPr sz="1300">
                <a:solidFill>
                  <a:srgbClr val="000000"/>
                </a:solidFill>
              </a:defRPr>
            </a:lvl9pPr>
          </a:lstStyle>
          <a:p>
            <a:endParaRPr/>
          </a:p>
        </p:txBody>
      </p:sp>
      <p:sp>
        <p:nvSpPr>
          <p:cNvPr id="322" name="Google Shape;322;p16"/>
          <p:cNvSpPr txBox="1">
            <a:spLocks noGrp="1"/>
          </p:cNvSpPr>
          <p:nvPr>
            <p:ph type="ctrTitle" idx="6"/>
          </p:nvPr>
        </p:nvSpPr>
        <p:spPr>
          <a:xfrm>
            <a:off x="825100" y="548900"/>
            <a:ext cx="6303600" cy="770400"/>
          </a:xfrm>
          <a:prstGeom prst="rect">
            <a:avLst/>
          </a:prstGeom>
        </p:spPr>
        <p:txBody>
          <a:bodyPr spcFirstLastPara="1" wrap="square" lIns="121900" tIns="121900" rIns="121900" bIns="121900" anchor="b" anchorCtr="0">
            <a:noAutofit/>
          </a:bodyPr>
          <a:lstStyle>
            <a:lvl1pPr lvl="0" rtl="0">
              <a:spcBef>
                <a:spcPts val="0"/>
              </a:spcBef>
              <a:spcAft>
                <a:spcPts val="0"/>
              </a:spcAft>
              <a:buClr>
                <a:srgbClr val="000000"/>
              </a:buClr>
              <a:buSzPts val="4800"/>
              <a:buNone/>
              <a:defRPr sz="4000"/>
            </a:lvl1pPr>
            <a:lvl2pPr lvl="1" algn="ctr" rtl="0">
              <a:spcBef>
                <a:spcPts val="0"/>
              </a:spcBef>
              <a:spcAft>
                <a:spcPts val="0"/>
              </a:spcAft>
              <a:buClr>
                <a:srgbClr val="D9D9D9"/>
              </a:buClr>
              <a:buSzPts val="2400"/>
              <a:buNone/>
              <a:defRPr sz="2400">
                <a:solidFill>
                  <a:srgbClr val="D9D9D9"/>
                </a:solidFill>
              </a:defRPr>
            </a:lvl2pPr>
            <a:lvl3pPr lvl="2" algn="ctr" rtl="0">
              <a:spcBef>
                <a:spcPts val="0"/>
              </a:spcBef>
              <a:spcAft>
                <a:spcPts val="0"/>
              </a:spcAft>
              <a:buClr>
                <a:srgbClr val="D9D9D9"/>
              </a:buClr>
              <a:buSzPts val="2400"/>
              <a:buNone/>
              <a:defRPr sz="2400">
                <a:solidFill>
                  <a:srgbClr val="D9D9D9"/>
                </a:solidFill>
              </a:defRPr>
            </a:lvl3pPr>
            <a:lvl4pPr lvl="3" algn="ctr" rtl="0">
              <a:spcBef>
                <a:spcPts val="0"/>
              </a:spcBef>
              <a:spcAft>
                <a:spcPts val="0"/>
              </a:spcAft>
              <a:buClr>
                <a:srgbClr val="D9D9D9"/>
              </a:buClr>
              <a:buSzPts val="2400"/>
              <a:buNone/>
              <a:defRPr sz="2400">
                <a:solidFill>
                  <a:srgbClr val="D9D9D9"/>
                </a:solidFill>
              </a:defRPr>
            </a:lvl4pPr>
            <a:lvl5pPr lvl="4" algn="ctr" rtl="0">
              <a:spcBef>
                <a:spcPts val="0"/>
              </a:spcBef>
              <a:spcAft>
                <a:spcPts val="0"/>
              </a:spcAft>
              <a:buClr>
                <a:srgbClr val="D9D9D9"/>
              </a:buClr>
              <a:buSzPts val="2400"/>
              <a:buNone/>
              <a:defRPr sz="2400">
                <a:solidFill>
                  <a:srgbClr val="D9D9D9"/>
                </a:solidFill>
              </a:defRPr>
            </a:lvl5pPr>
            <a:lvl6pPr lvl="5" algn="ctr" rtl="0">
              <a:spcBef>
                <a:spcPts val="0"/>
              </a:spcBef>
              <a:spcAft>
                <a:spcPts val="0"/>
              </a:spcAft>
              <a:buClr>
                <a:srgbClr val="D9D9D9"/>
              </a:buClr>
              <a:buSzPts val="2400"/>
              <a:buNone/>
              <a:defRPr sz="2400">
                <a:solidFill>
                  <a:srgbClr val="D9D9D9"/>
                </a:solidFill>
              </a:defRPr>
            </a:lvl6pPr>
            <a:lvl7pPr lvl="6" algn="ctr" rtl="0">
              <a:spcBef>
                <a:spcPts val="0"/>
              </a:spcBef>
              <a:spcAft>
                <a:spcPts val="0"/>
              </a:spcAft>
              <a:buClr>
                <a:srgbClr val="D9D9D9"/>
              </a:buClr>
              <a:buSzPts val="2400"/>
              <a:buNone/>
              <a:defRPr sz="2400">
                <a:solidFill>
                  <a:srgbClr val="D9D9D9"/>
                </a:solidFill>
              </a:defRPr>
            </a:lvl7pPr>
            <a:lvl8pPr lvl="7" algn="ctr" rtl="0">
              <a:spcBef>
                <a:spcPts val="0"/>
              </a:spcBef>
              <a:spcAft>
                <a:spcPts val="0"/>
              </a:spcAft>
              <a:buClr>
                <a:srgbClr val="D9D9D9"/>
              </a:buClr>
              <a:buSzPts val="2400"/>
              <a:buNone/>
              <a:defRPr sz="2400">
                <a:solidFill>
                  <a:srgbClr val="D9D9D9"/>
                </a:solidFill>
              </a:defRPr>
            </a:lvl8pPr>
            <a:lvl9pPr lvl="8" algn="ctr" rtl="0">
              <a:spcBef>
                <a:spcPts val="0"/>
              </a:spcBef>
              <a:spcAft>
                <a:spcPts val="0"/>
              </a:spcAft>
              <a:buClr>
                <a:srgbClr val="D9D9D9"/>
              </a:buClr>
              <a:buSzPts val="2400"/>
              <a:buNone/>
              <a:defRPr sz="2400">
                <a:solidFill>
                  <a:srgbClr val="D9D9D9"/>
                </a:solidFill>
              </a:defRPr>
            </a:lvl9pPr>
          </a:lstStyle>
          <a:p>
            <a:endParaRPr/>
          </a:p>
        </p:txBody>
      </p:sp>
      <p:sp>
        <p:nvSpPr>
          <p:cNvPr id="323" name="Google Shape;323;p16"/>
          <p:cNvSpPr txBox="1">
            <a:spLocks noGrp="1"/>
          </p:cNvSpPr>
          <p:nvPr>
            <p:ph type="ctrTitle" idx="7"/>
          </p:nvPr>
        </p:nvSpPr>
        <p:spPr>
          <a:xfrm>
            <a:off x="1495367" y="5513067"/>
            <a:ext cx="2508300" cy="612900"/>
          </a:xfrm>
          <a:prstGeom prst="rect">
            <a:avLst/>
          </a:prstGeom>
          <a:ln>
            <a:noFill/>
          </a:ln>
        </p:spPr>
        <p:txBody>
          <a:bodyPr spcFirstLastPara="1" wrap="square" lIns="121900" tIns="121900" rIns="121900" bIns="121900" anchor="b" anchorCtr="0">
            <a:noAutofit/>
          </a:bodyPr>
          <a:lstStyle>
            <a:lvl1pPr lvl="0" algn="ctr" rtl="0">
              <a:spcBef>
                <a:spcPts val="0"/>
              </a:spcBef>
              <a:spcAft>
                <a:spcPts val="0"/>
              </a:spcAft>
              <a:buClr>
                <a:srgbClr val="000000"/>
              </a:buClr>
              <a:buSzPts val="2400"/>
              <a:buFont typeface="Fira Sans Condensed Medium"/>
              <a:buNone/>
              <a:defRPr sz="2100">
                <a:solidFill>
                  <a:schemeClr val="lt1"/>
                </a:solidFill>
                <a:latin typeface="Advent Pro SemiBold"/>
                <a:ea typeface="Advent Pro SemiBold"/>
                <a:cs typeface="Advent Pro SemiBold"/>
                <a:sym typeface="Advent Pro SemiBold"/>
              </a:defRPr>
            </a:lvl1pPr>
            <a:lvl2pPr lvl="1"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324" name="Google Shape;324;p16"/>
          <p:cNvSpPr txBox="1">
            <a:spLocks noGrp="1"/>
          </p:cNvSpPr>
          <p:nvPr>
            <p:ph type="subTitle" idx="8"/>
          </p:nvPr>
        </p:nvSpPr>
        <p:spPr>
          <a:xfrm>
            <a:off x="1282567" y="4639001"/>
            <a:ext cx="2934000" cy="10989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rgbClr val="000000"/>
              </a:buClr>
              <a:buSzPts val="1300"/>
              <a:buNone/>
              <a:defRPr sz="1700"/>
            </a:lvl1pPr>
            <a:lvl2pPr lvl="1" algn="ctr" rtl="0">
              <a:lnSpc>
                <a:spcPct val="100000"/>
              </a:lnSpc>
              <a:spcBef>
                <a:spcPts val="0"/>
              </a:spcBef>
              <a:spcAft>
                <a:spcPts val="0"/>
              </a:spcAft>
              <a:buClr>
                <a:srgbClr val="000000"/>
              </a:buClr>
              <a:buSzPts val="1300"/>
              <a:buNone/>
              <a:defRPr sz="1300">
                <a:solidFill>
                  <a:srgbClr val="000000"/>
                </a:solidFill>
              </a:defRPr>
            </a:lvl2pPr>
            <a:lvl3pPr lvl="2" algn="ctr" rtl="0">
              <a:lnSpc>
                <a:spcPct val="100000"/>
              </a:lnSpc>
              <a:spcBef>
                <a:spcPts val="0"/>
              </a:spcBef>
              <a:spcAft>
                <a:spcPts val="0"/>
              </a:spcAft>
              <a:buClr>
                <a:srgbClr val="000000"/>
              </a:buClr>
              <a:buSzPts val="1300"/>
              <a:buNone/>
              <a:defRPr sz="1300">
                <a:solidFill>
                  <a:srgbClr val="000000"/>
                </a:solidFill>
              </a:defRPr>
            </a:lvl3pPr>
            <a:lvl4pPr lvl="3" algn="ctr" rtl="0">
              <a:lnSpc>
                <a:spcPct val="100000"/>
              </a:lnSpc>
              <a:spcBef>
                <a:spcPts val="0"/>
              </a:spcBef>
              <a:spcAft>
                <a:spcPts val="0"/>
              </a:spcAft>
              <a:buClr>
                <a:srgbClr val="000000"/>
              </a:buClr>
              <a:buSzPts val="1300"/>
              <a:buNone/>
              <a:defRPr sz="1300">
                <a:solidFill>
                  <a:srgbClr val="000000"/>
                </a:solidFill>
              </a:defRPr>
            </a:lvl4pPr>
            <a:lvl5pPr lvl="4" algn="ctr" rtl="0">
              <a:lnSpc>
                <a:spcPct val="100000"/>
              </a:lnSpc>
              <a:spcBef>
                <a:spcPts val="0"/>
              </a:spcBef>
              <a:spcAft>
                <a:spcPts val="0"/>
              </a:spcAft>
              <a:buClr>
                <a:srgbClr val="000000"/>
              </a:buClr>
              <a:buSzPts val="1300"/>
              <a:buNone/>
              <a:defRPr sz="1300">
                <a:solidFill>
                  <a:srgbClr val="000000"/>
                </a:solidFill>
              </a:defRPr>
            </a:lvl5pPr>
            <a:lvl6pPr lvl="5" algn="ctr" rtl="0">
              <a:lnSpc>
                <a:spcPct val="100000"/>
              </a:lnSpc>
              <a:spcBef>
                <a:spcPts val="0"/>
              </a:spcBef>
              <a:spcAft>
                <a:spcPts val="0"/>
              </a:spcAft>
              <a:buClr>
                <a:srgbClr val="000000"/>
              </a:buClr>
              <a:buSzPts val="1300"/>
              <a:buNone/>
              <a:defRPr sz="1300">
                <a:solidFill>
                  <a:srgbClr val="000000"/>
                </a:solidFill>
              </a:defRPr>
            </a:lvl6pPr>
            <a:lvl7pPr lvl="6" algn="ctr" rtl="0">
              <a:lnSpc>
                <a:spcPct val="100000"/>
              </a:lnSpc>
              <a:spcBef>
                <a:spcPts val="0"/>
              </a:spcBef>
              <a:spcAft>
                <a:spcPts val="0"/>
              </a:spcAft>
              <a:buClr>
                <a:srgbClr val="000000"/>
              </a:buClr>
              <a:buSzPts val="1300"/>
              <a:buNone/>
              <a:defRPr sz="1300">
                <a:solidFill>
                  <a:srgbClr val="000000"/>
                </a:solidFill>
              </a:defRPr>
            </a:lvl7pPr>
            <a:lvl8pPr lvl="7" algn="ctr" rtl="0">
              <a:lnSpc>
                <a:spcPct val="100000"/>
              </a:lnSpc>
              <a:spcBef>
                <a:spcPts val="0"/>
              </a:spcBef>
              <a:spcAft>
                <a:spcPts val="0"/>
              </a:spcAft>
              <a:buClr>
                <a:srgbClr val="000000"/>
              </a:buClr>
              <a:buSzPts val="1300"/>
              <a:buNone/>
              <a:defRPr sz="1300">
                <a:solidFill>
                  <a:srgbClr val="000000"/>
                </a:solidFill>
              </a:defRPr>
            </a:lvl8pPr>
            <a:lvl9pPr lvl="8" algn="ctr" rtl="0">
              <a:lnSpc>
                <a:spcPct val="100000"/>
              </a:lnSpc>
              <a:spcBef>
                <a:spcPts val="0"/>
              </a:spcBef>
              <a:spcAft>
                <a:spcPts val="0"/>
              </a:spcAft>
              <a:buClr>
                <a:srgbClr val="000000"/>
              </a:buClr>
              <a:buSzPts val="1300"/>
              <a:buNone/>
              <a:defRPr sz="1300">
                <a:solidFill>
                  <a:srgbClr val="000000"/>
                </a:solidFill>
              </a:defRPr>
            </a:lvl9pPr>
          </a:lstStyle>
          <a:p>
            <a:endParaRPr/>
          </a:p>
        </p:txBody>
      </p:sp>
      <p:sp>
        <p:nvSpPr>
          <p:cNvPr id="325" name="Google Shape;325;p16"/>
          <p:cNvSpPr txBox="1">
            <a:spLocks noGrp="1"/>
          </p:cNvSpPr>
          <p:nvPr>
            <p:ph type="ctrTitle" idx="9"/>
          </p:nvPr>
        </p:nvSpPr>
        <p:spPr>
          <a:xfrm>
            <a:off x="4837684" y="5513067"/>
            <a:ext cx="2508300" cy="612900"/>
          </a:xfrm>
          <a:prstGeom prst="rect">
            <a:avLst/>
          </a:prstGeom>
          <a:ln>
            <a:noFill/>
          </a:ln>
        </p:spPr>
        <p:txBody>
          <a:bodyPr spcFirstLastPara="1" wrap="square" lIns="121900" tIns="121900" rIns="121900" bIns="121900" anchor="b" anchorCtr="0">
            <a:noAutofit/>
          </a:bodyPr>
          <a:lstStyle>
            <a:lvl1pPr lvl="0" algn="ctr" rtl="0">
              <a:spcBef>
                <a:spcPts val="0"/>
              </a:spcBef>
              <a:spcAft>
                <a:spcPts val="0"/>
              </a:spcAft>
              <a:buClr>
                <a:srgbClr val="000000"/>
              </a:buClr>
              <a:buSzPts val="2400"/>
              <a:buFont typeface="Fira Sans Condensed Medium"/>
              <a:buNone/>
              <a:defRPr sz="2100">
                <a:solidFill>
                  <a:schemeClr val="lt1"/>
                </a:solidFill>
                <a:latin typeface="Advent Pro SemiBold"/>
                <a:ea typeface="Advent Pro SemiBold"/>
                <a:cs typeface="Advent Pro SemiBold"/>
                <a:sym typeface="Advent Pro SemiBold"/>
              </a:defRPr>
            </a:lvl1pPr>
            <a:lvl2pPr lvl="1"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326" name="Google Shape;326;p16"/>
          <p:cNvSpPr txBox="1">
            <a:spLocks noGrp="1"/>
          </p:cNvSpPr>
          <p:nvPr>
            <p:ph type="subTitle" idx="13"/>
          </p:nvPr>
        </p:nvSpPr>
        <p:spPr>
          <a:xfrm>
            <a:off x="4711484" y="4639001"/>
            <a:ext cx="2760900" cy="10989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rgbClr val="000000"/>
              </a:buClr>
              <a:buSzPts val="1300"/>
              <a:buNone/>
              <a:defRPr sz="1700"/>
            </a:lvl1pPr>
            <a:lvl2pPr lvl="1" algn="ctr" rtl="0">
              <a:lnSpc>
                <a:spcPct val="100000"/>
              </a:lnSpc>
              <a:spcBef>
                <a:spcPts val="0"/>
              </a:spcBef>
              <a:spcAft>
                <a:spcPts val="0"/>
              </a:spcAft>
              <a:buClr>
                <a:srgbClr val="000000"/>
              </a:buClr>
              <a:buSzPts val="1300"/>
              <a:buNone/>
              <a:defRPr sz="1300">
                <a:solidFill>
                  <a:srgbClr val="000000"/>
                </a:solidFill>
              </a:defRPr>
            </a:lvl2pPr>
            <a:lvl3pPr lvl="2" algn="ctr" rtl="0">
              <a:lnSpc>
                <a:spcPct val="100000"/>
              </a:lnSpc>
              <a:spcBef>
                <a:spcPts val="0"/>
              </a:spcBef>
              <a:spcAft>
                <a:spcPts val="0"/>
              </a:spcAft>
              <a:buClr>
                <a:srgbClr val="000000"/>
              </a:buClr>
              <a:buSzPts val="1300"/>
              <a:buNone/>
              <a:defRPr sz="1300">
                <a:solidFill>
                  <a:srgbClr val="000000"/>
                </a:solidFill>
              </a:defRPr>
            </a:lvl3pPr>
            <a:lvl4pPr lvl="3" algn="ctr" rtl="0">
              <a:lnSpc>
                <a:spcPct val="100000"/>
              </a:lnSpc>
              <a:spcBef>
                <a:spcPts val="0"/>
              </a:spcBef>
              <a:spcAft>
                <a:spcPts val="0"/>
              </a:spcAft>
              <a:buClr>
                <a:srgbClr val="000000"/>
              </a:buClr>
              <a:buSzPts val="1300"/>
              <a:buNone/>
              <a:defRPr sz="1300">
                <a:solidFill>
                  <a:srgbClr val="000000"/>
                </a:solidFill>
              </a:defRPr>
            </a:lvl4pPr>
            <a:lvl5pPr lvl="4" algn="ctr" rtl="0">
              <a:lnSpc>
                <a:spcPct val="100000"/>
              </a:lnSpc>
              <a:spcBef>
                <a:spcPts val="0"/>
              </a:spcBef>
              <a:spcAft>
                <a:spcPts val="0"/>
              </a:spcAft>
              <a:buClr>
                <a:srgbClr val="000000"/>
              </a:buClr>
              <a:buSzPts val="1300"/>
              <a:buNone/>
              <a:defRPr sz="1300">
                <a:solidFill>
                  <a:srgbClr val="000000"/>
                </a:solidFill>
              </a:defRPr>
            </a:lvl5pPr>
            <a:lvl6pPr lvl="5" algn="ctr" rtl="0">
              <a:lnSpc>
                <a:spcPct val="100000"/>
              </a:lnSpc>
              <a:spcBef>
                <a:spcPts val="0"/>
              </a:spcBef>
              <a:spcAft>
                <a:spcPts val="0"/>
              </a:spcAft>
              <a:buClr>
                <a:srgbClr val="000000"/>
              </a:buClr>
              <a:buSzPts val="1300"/>
              <a:buNone/>
              <a:defRPr sz="1300">
                <a:solidFill>
                  <a:srgbClr val="000000"/>
                </a:solidFill>
              </a:defRPr>
            </a:lvl6pPr>
            <a:lvl7pPr lvl="6" algn="ctr" rtl="0">
              <a:lnSpc>
                <a:spcPct val="100000"/>
              </a:lnSpc>
              <a:spcBef>
                <a:spcPts val="0"/>
              </a:spcBef>
              <a:spcAft>
                <a:spcPts val="0"/>
              </a:spcAft>
              <a:buClr>
                <a:srgbClr val="000000"/>
              </a:buClr>
              <a:buSzPts val="1300"/>
              <a:buNone/>
              <a:defRPr sz="1300">
                <a:solidFill>
                  <a:srgbClr val="000000"/>
                </a:solidFill>
              </a:defRPr>
            </a:lvl7pPr>
            <a:lvl8pPr lvl="7" algn="ctr" rtl="0">
              <a:lnSpc>
                <a:spcPct val="100000"/>
              </a:lnSpc>
              <a:spcBef>
                <a:spcPts val="0"/>
              </a:spcBef>
              <a:spcAft>
                <a:spcPts val="0"/>
              </a:spcAft>
              <a:buClr>
                <a:srgbClr val="000000"/>
              </a:buClr>
              <a:buSzPts val="1300"/>
              <a:buNone/>
              <a:defRPr sz="1300">
                <a:solidFill>
                  <a:srgbClr val="000000"/>
                </a:solidFill>
              </a:defRPr>
            </a:lvl8pPr>
            <a:lvl9pPr lvl="8" algn="ctr" rtl="0">
              <a:lnSpc>
                <a:spcPct val="100000"/>
              </a:lnSpc>
              <a:spcBef>
                <a:spcPts val="0"/>
              </a:spcBef>
              <a:spcAft>
                <a:spcPts val="0"/>
              </a:spcAft>
              <a:buClr>
                <a:srgbClr val="000000"/>
              </a:buClr>
              <a:buSzPts val="1300"/>
              <a:buNone/>
              <a:defRPr sz="1300">
                <a:solidFill>
                  <a:srgbClr val="000000"/>
                </a:solidFill>
              </a:defRPr>
            </a:lvl9pPr>
          </a:lstStyle>
          <a:p>
            <a:endParaRPr/>
          </a:p>
        </p:txBody>
      </p:sp>
      <p:sp>
        <p:nvSpPr>
          <p:cNvPr id="327" name="Google Shape;327;p16"/>
          <p:cNvSpPr txBox="1">
            <a:spLocks noGrp="1"/>
          </p:cNvSpPr>
          <p:nvPr>
            <p:ph type="ctrTitle" idx="14"/>
          </p:nvPr>
        </p:nvSpPr>
        <p:spPr>
          <a:xfrm>
            <a:off x="8190166" y="5513067"/>
            <a:ext cx="2508300" cy="612900"/>
          </a:xfrm>
          <a:prstGeom prst="rect">
            <a:avLst/>
          </a:prstGeom>
          <a:ln>
            <a:noFill/>
          </a:ln>
        </p:spPr>
        <p:txBody>
          <a:bodyPr spcFirstLastPara="1" wrap="square" lIns="121900" tIns="121900" rIns="121900" bIns="121900" anchor="b" anchorCtr="0">
            <a:noAutofit/>
          </a:bodyPr>
          <a:lstStyle>
            <a:lvl1pPr lvl="0" algn="ctr" rtl="0">
              <a:spcBef>
                <a:spcPts val="0"/>
              </a:spcBef>
              <a:spcAft>
                <a:spcPts val="0"/>
              </a:spcAft>
              <a:buClr>
                <a:srgbClr val="000000"/>
              </a:buClr>
              <a:buSzPts val="2400"/>
              <a:buFont typeface="Fira Sans Condensed Medium"/>
              <a:buNone/>
              <a:defRPr sz="2100">
                <a:solidFill>
                  <a:schemeClr val="lt1"/>
                </a:solidFill>
                <a:latin typeface="Advent Pro SemiBold"/>
                <a:ea typeface="Advent Pro SemiBold"/>
                <a:cs typeface="Advent Pro SemiBold"/>
                <a:sym typeface="Advent Pro SemiBold"/>
              </a:defRPr>
            </a:lvl1pPr>
            <a:lvl2pPr lvl="1"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328" name="Google Shape;328;p16"/>
          <p:cNvSpPr txBox="1">
            <a:spLocks noGrp="1"/>
          </p:cNvSpPr>
          <p:nvPr>
            <p:ph type="subTitle" idx="15"/>
          </p:nvPr>
        </p:nvSpPr>
        <p:spPr>
          <a:xfrm>
            <a:off x="7930566" y="4639001"/>
            <a:ext cx="3027600" cy="10989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rgbClr val="000000"/>
              </a:buClr>
              <a:buSzPts val="1300"/>
              <a:buNone/>
              <a:defRPr sz="1700"/>
            </a:lvl1pPr>
            <a:lvl2pPr lvl="1" algn="ctr" rtl="0">
              <a:lnSpc>
                <a:spcPct val="100000"/>
              </a:lnSpc>
              <a:spcBef>
                <a:spcPts val="0"/>
              </a:spcBef>
              <a:spcAft>
                <a:spcPts val="0"/>
              </a:spcAft>
              <a:buClr>
                <a:srgbClr val="000000"/>
              </a:buClr>
              <a:buSzPts val="1300"/>
              <a:buNone/>
              <a:defRPr sz="1300">
                <a:solidFill>
                  <a:srgbClr val="000000"/>
                </a:solidFill>
              </a:defRPr>
            </a:lvl2pPr>
            <a:lvl3pPr lvl="2" algn="ctr" rtl="0">
              <a:lnSpc>
                <a:spcPct val="100000"/>
              </a:lnSpc>
              <a:spcBef>
                <a:spcPts val="0"/>
              </a:spcBef>
              <a:spcAft>
                <a:spcPts val="0"/>
              </a:spcAft>
              <a:buClr>
                <a:srgbClr val="000000"/>
              </a:buClr>
              <a:buSzPts val="1300"/>
              <a:buNone/>
              <a:defRPr sz="1300">
                <a:solidFill>
                  <a:srgbClr val="000000"/>
                </a:solidFill>
              </a:defRPr>
            </a:lvl3pPr>
            <a:lvl4pPr lvl="3" algn="ctr" rtl="0">
              <a:lnSpc>
                <a:spcPct val="100000"/>
              </a:lnSpc>
              <a:spcBef>
                <a:spcPts val="0"/>
              </a:spcBef>
              <a:spcAft>
                <a:spcPts val="0"/>
              </a:spcAft>
              <a:buClr>
                <a:srgbClr val="000000"/>
              </a:buClr>
              <a:buSzPts val="1300"/>
              <a:buNone/>
              <a:defRPr sz="1300">
                <a:solidFill>
                  <a:srgbClr val="000000"/>
                </a:solidFill>
              </a:defRPr>
            </a:lvl4pPr>
            <a:lvl5pPr lvl="4" algn="ctr" rtl="0">
              <a:lnSpc>
                <a:spcPct val="100000"/>
              </a:lnSpc>
              <a:spcBef>
                <a:spcPts val="0"/>
              </a:spcBef>
              <a:spcAft>
                <a:spcPts val="0"/>
              </a:spcAft>
              <a:buClr>
                <a:srgbClr val="000000"/>
              </a:buClr>
              <a:buSzPts val="1300"/>
              <a:buNone/>
              <a:defRPr sz="1300">
                <a:solidFill>
                  <a:srgbClr val="000000"/>
                </a:solidFill>
              </a:defRPr>
            </a:lvl5pPr>
            <a:lvl6pPr lvl="5" algn="ctr" rtl="0">
              <a:lnSpc>
                <a:spcPct val="100000"/>
              </a:lnSpc>
              <a:spcBef>
                <a:spcPts val="0"/>
              </a:spcBef>
              <a:spcAft>
                <a:spcPts val="0"/>
              </a:spcAft>
              <a:buClr>
                <a:srgbClr val="000000"/>
              </a:buClr>
              <a:buSzPts val="1300"/>
              <a:buNone/>
              <a:defRPr sz="1300">
                <a:solidFill>
                  <a:srgbClr val="000000"/>
                </a:solidFill>
              </a:defRPr>
            </a:lvl6pPr>
            <a:lvl7pPr lvl="6" algn="ctr" rtl="0">
              <a:lnSpc>
                <a:spcPct val="100000"/>
              </a:lnSpc>
              <a:spcBef>
                <a:spcPts val="0"/>
              </a:spcBef>
              <a:spcAft>
                <a:spcPts val="0"/>
              </a:spcAft>
              <a:buClr>
                <a:srgbClr val="000000"/>
              </a:buClr>
              <a:buSzPts val="1300"/>
              <a:buNone/>
              <a:defRPr sz="1300">
                <a:solidFill>
                  <a:srgbClr val="000000"/>
                </a:solidFill>
              </a:defRPr>
            </a:lvl7pPr>
            <a:lvl8pPr lvl="7" algn="ctr" rtl="0">
              <a:lnSpc>
                <a:spcPct val="100000"/>
              </a:lnSpc>
              <a:spcBef>
                <a:spcPts val="0"/>
              </a:spcBef>
              <a:spcAft>
                <a:spcPts val="0"/>
              </a:spcAft>
              <a:buClr>
                <a:srgbClr val="000000"/>
              </a:buClr>
              <a:buSzPts val="1300"/>
              <a:buNone/>
              <a:defRPr sz="1300">
                <a:solidFill>
                  <a:srgbClr val="000000"/>
                </a:solidFill>
              </a:defRPr>
            </a:lvl8pPr>
            <a:lvl9pPr lvl="8" algn="ctr" rtl="0">
              <a:lnSpc>
                <a:spcPct val="100000"/>
              </a:lnSpc>
              <a:spcBef>
                <a:spcPts val="0"/>
              </a:spcBef>
              <a:spcAft>
                <a:spcPts val="0"/>
              </a:spcAft>
              <a:buClr>
                <a:srgbClr val="000000"/>
              </a:buClr>
              <a:buSzPts val="1300"/>
              <a:buNone/>
              <a:defRPr sz="1300">
                <a:solidFill>
                  <a:srgbClr val="000000"/>
                </a:solidFill>
              </a:defRPr>
            </a:lvl9pPr>
          </a:lstStyle>
          <a:p>
            <a:endParaRPr/>
          </a:p>
        </p:txBody>
      </p:sp>
      <p:sp>
        <p:nvSpPr>
          <p:cNvPr id="329" name="Google Shape;329;p16"/>
          <p:cNvSpPr/>
          <p:nvPr/>
        </p:nvSpPr>
        <p:spPr>
          <a:xfrm>
            <a:off x="10097400" y="369833"/>
            <a:ext cx="222861" cy="222861"/>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0" name="Google Shape;330;p16"/>
          <p:cNvSpPr/>
          <p:nvPr/>
        </p:nvSpPr>
        <p:spPr>
          <a:xfrm>
            <a:off x="11981133" y="548900"/>
            <a:ext cx="144863" cy="144863"/>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1" name="Google Shape;331;p16"/>
          <p:cNvSpPr/>
          <p:nvPr/>
        </p:nvSpPr>
        <p:spPr>
          <a:xfrm>
            <a:off x="11145933" y="741167"/>
            <a:ext cx="69965" cy="69932"/>
          </a:xfrm>
          <a:custGeom>
            <a:avLst/>
            <a:gdLst/>
            <a:ahLst/>
            <a:cxnLst/>
            <a:rect l="l" t="t" r="r" b="b"/>
            <a:pathLst>
              <a:path w="2099" h="2098" extrusionOk="0">
                <a:moveTo>
                  <a:pt x="1761" y="319"/>
                </a:moveTo>
                <a:lnTo>
                  <a:pt x="1761" y="1761"/>
                </a:lnTo>
                <a:lnTo>
                  <a:pt x="319" y="1761"/>
                </a:lnTo>
                <a:lnTo>
                  <a:pt x="319" y="319"/>
                </a:lnTo>
                <a:close/>
                <a:moveTo>
                  <a:pt x="1" y="0"/>
                </a:moveTo>
                <a:lnTo>
                  <a:pt x="1" y="2098"/>
                </a:lnTo>
                <a:lnTo>
                  <a:pt x="2098" y="2098"/>
                </a:lnTo>
                <a:lnTo>
                  <a:pt x="209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2" name="Google Shape;332;p16"/>
          <p:cNvSpPr/>
          <p:nvPr/>
        </p:nvSpPr>
        <p:spPr>
          <a:xfrm>
            <a:off x="12162800" y="979000"/>
            <a:ext cx="219128" cy="219128"/>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3" name="Google Shape;333;p16"/>
          <p:cNvSpPr/>
          <p:nvPr/>
        </p:nvSpPr>
        <p:spPr>
          <a:xfrm>
            <a:off x="11731467" y="1451533"/>
            <a:ext cx="207895" cy="208495"/>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4" name="Google Shape;334;p16"/>
          <p:cNvSpPr/>
          <p:nvPr/>
        </p:nvSpPr>
        <p:spPr>
          <a:xfrm>
            <a:off x="8936697" y="592715"/>
            <a:ext cx="127323" cy="127282"/>
          </a:xfrm>
          <a:custGeom>
            <a:avLst/>
            <a:gdLst/>
            <a:ahLst/>
            <a:cxnLst/>
            <a:rect l="l" t="t" r="r" b="b"/>
            <a:pathLst>
              <a:path w="3110" h="3109" extrusionOk="0">
                <a:moveTo>
                  <a:pt x="2678" y="450"/>
                </a:moveTo>
                <a:lnTo>
                  <a:pt x="2678" y="2678"/>
                </a:lnTo>
                <a:lnTo>
                  <a:pt x="450" y="2678"/>
                </a:lnTo>
                <a:lnTo>
                  <a:pt x="450" y="450"/>
                </a:lnTo>
                <a:close/>
                <a:moveTo>
                  <a:pt x="1" y="0"/>
                </a:moveTo>
                <a:lnTo>
                  <a:pt x="1" y="3109"/>
                </a:lnTo>
                <a:lnTo>
                  <a:pt x="3109" y="3109"/>
                </a:lnTo>
                <a:lnTo>
                  <a:pt x="3109"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5" name="Google Shape;335;p16"/>
          <p:cNvSpPr/>
          <p:nvPr/>
        </p:nvSpPr>
        <p:spPr>
          <a:xfrm>
            <a:off x="7873300" y="190963"/>
            <a:ext cx="109678" cy="109678"/>
          </a:xfrm>
          <a:custGeom>
            <a:avLst/>
            <a:gdLst/>
            <a:ahLst/>
            <a:cxnLst/>
            <a:rect l="l" t="t" r="r" b="b"/>
            <a:pathLst>
              <a:path w="2679" h="2679" extrusionOk="0">
                <a:moveTo>
                  <a:pt x="1" y="1"/>
                </a:moveTo>
                <a:lnTo>
                  <a:pt x="1" y="2679"/>
                </a:lnTo>
                <a:lnTo>
                  <a:pt x="2679" y="2679"/>
                </a:lnTo>
                <a:lnTo>
                  <a:pt x="267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6" name="Google Shape;336;p16"/>
          <p:cNvSpPr/>
          <p:nvPr/>
        </p:nvSpPr>
        <p:spPr>
          <a:xfrm>
            <a:off x="404800" y="5868967"/>
            <a:ext cx="222861" cy="222861"/>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7" name="Google Shape;337;p16"/>
          <p:cNvSpPr/>
          <p:nvPr/>
        </p:nvSpPr>
        <p:spPr>
          <a:xfrm>
            <a:off x="752100" y="6338533"/>
            <a:ext cx="207895" cy="208495"/>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2">
    <p:spTree>
      <p:nvGrpSpPr>
        <p:cNvPr id="1" name="Shape 338"/>
        <p:cNvGrpSpPr/>
        <p:nvPr/>
      </p:nvGrpSpPr>
      <p:grpSpPr>
        <a:xfrm>
          <a:off x="0" y="0"/>
          <a:ext cx="0" cy="0"/>
          <a:chOff x="0" y="0"/>
          <a:chExt cx="0" cy="0"/>
        </a:xfrm>
      </p:grpSpPr>
      <p:sp>
        <p:nvSpPr>
          <p:cNvPr id="339" name="Google Shape;339;p17"/>
          <p:cNvSpPr txBox="1">
            <a:spLocks noGrp="1"/>
          </p:cNvSpPr>
          <p:nvPr>
            <p:ph type="ctrTitle"/>
          </p:nvPr>
        </p:nvSpPr>
        <p:spPr>
          <a:xfrm>
            <a:off x="1624721" y="1830927"/>
            <a:ext cx="2508300" cy="859500"/>
          </a:xfrm>
          <a:prstGeom prst="rect">
            <a:avLst/>
          </a:prstGeom>
          <a:ln>
            <a:noFill/>
          </a:ln>
        </p:spPr>
        <p:txBody>
          <a:bodyPr spcFirstLastPara="1" wrap="square" lIns="121900" tIns="121900" rIns="121900" bIns="121900" anchor="b" anchorCtr="0">
            <a:noAutofit/>
          </a:bodyPr>
          <a:lstStyle>
            <a:lvl1pPr lvl="0" algn="ctr" rtl="0">
              <a:spcBef>
                <a:spcPts val="0"/>
              </a:spcBef>
              <a:spcAft>
                <a:spcPts val="0"/>
              </a:spcAft>
              <a:buClr>
                <a:srgbClr val="000000"/>
              </a:buClr>
              <a:buSzPts val="2400"/>
              <a:buFont typeface="Fira Sans Condensed Medium"/>
              <a:buNone/>
              <a:defRPr sz="2700">
                <a:solidFill>
                  <a:schemeClr val="lt1"/>
                </a:solidFill>
              </a:defRPr>
            </a:lvl1pPr>
            <a:lvl2pPr lvl="1"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340" name="Google Shape;340;p17"/>
          <p:cNvSpPr txBox="1">
            <a:spLocks noGrp="1"/>
          </p:cNvSpPr>
          <p:nvPr>
            <p:ph type="subTitle" idx="1"/>
          </p:nvPr>
        </p:nvSpPr>
        <p:spPr>
          <a:xfrm>
            <a:off x="1624721" y="2487327"/>
            <a:ext cx="2508300" cy="8595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rgbClr val="000000"/>
              </a:buClr>
              <a:buSzPts val="1300"/>
              <a:buNone/>
              <a:defRPr sz="1900"/>
            </a:lvl1pPr>
            <a:lvl2pPr lvl="1" algn="ctr" rtl="0">
              <a:lnSpc>
                <a:spcPct val="100000"/>
              </a:lnSpc>
              <a:spcBef>
                <a:spcPts val="0"/>
              </a:spcBef>
              <a:spcAft>
                <a:spcPts val="0"/>
              </a:spcAft>
              <a:buClr>
                <a:srgbClr val="000000"/>
              </a:buClr>
              <a:buSzPts val="1300"/>
              <a:buNone/>
              <a:defRPr sz="1300">
                <a:solidFill>
                  <a:srgbClr val="000000"/>
                </a:solidFill>
              </a:defRPr>
            </a:lvl2pPr>
            <a:lvl3pPr lvl="2" algn="ctr" rtl="0">
              <a:lnSpc>
                <a:spcPct val="100000"/>
              </a:lnSpc>
              <a:spcBef>
                <a:spcPts val="0"/>
              </a:spcBef>
              <a:spcAft>
                <a:spcPts val="0"/>
              </a:spcAft>
              <a:buClr>
                <a:srgbClr val="000000"/>
              </a:buClr>
              <a:buSzPts val="1300"/>
              <a:buNone/>
              <a:defRPr sz="1300">
                <a:solidFill>
                  <a:srgbClr val="000000"/>
                </a:solidFill>
              </a:defRPr>
            </a:lvl3pPr>
            <a:lvl4pPr lvl="3" algn="ctr" rtl="0">
              <a:lnSpc>
                <a:spcPct val="100000"/>
              </a:lnSpc>
              <a:spcBef>
                <a:spcPts val="0"/>
              </a:spcBef>
              <a:spcAft>
                <a:spcPts val="0"/>
              </a:spcAft>
              <a:buClr>
                <a:srgbClr val="000000"/>
              </a:buClr>
              <a:buSzPts val="1300"/>
              <a:buNone/>
              <a:defRPr sz="1300">
                <a:solidFill>
                  <a:srgbClr val="000000"/>
                </a:solidFill>
              </a:defRPr>
            </a:lvl4pPr>
            <a:lvl5pPr lvl="4" algn="ctr" rtl="0">
              <a:lnSpc>
                <a:spcPct val="100000"/>
              </a:lnSpc>
              <a:spcBef>
                <a:spcPts val="0"/>
              </a:spcBef>
              <a:spcAft>
                <a:spcPts val="0"/>
              </a:spcAft>
              <a:buClr>
                <a:srgbClr val="000000"/>
              </a:buClr>
              <a:buSzPts val="1300"/>
              <a:buNone/>
              <a:defRPr sz="1300">
                <a:solidFill>
                  <a:srgbClr val="000000"/>
                </a:solidFill>
              </a:defRPr>
            </a:lvl5pPr>
            <a:lvl6pPr lvl="5" algn="ctr" rtl="0">
              <a:lnSpc>
                <a:spcPct val="100000"/>
              </a:lnSpc>
              <a:spcBef>
                <a:spcPts val="0"/>
              </a:spcBef>
              <a:spcAft>
                <a:spcPts val="0"/>
              </a:spcAft>
              <a:buClr>
                <a:srgbClr val="000000"/>
              </a:buClr>
              <a:buSzPts val="1300"/>
              <a:buNone/>
              <a:defRPr sz="1300">
                <a:solidFill>
                  <a:srgbClr val="000000"/>
                </a:solidFill>
              </a:defRPr>
            </a:lvl6pPr>
            <a:lvl7pPr lvl="6" algn="ctr" rtl="0">
              <a:lnSpc>
                <a:spcPct val="100000"/>
              </a:lnSpc>
              <a:spcBef>
                <a:spcPts val="0"/>
              </a:spcBef>
              <a:spcAft>
                <a:spcPts val="0"/>
              </a:spcAft>
              <a:buClr>
                <a:srgbClr val="000000"/>
              </a:buClr>
              <a:buSzPts val="1300"/>
              <a:buNone/>
              <a:defRPr sz="1300">
                <a:solidFill>
                  <a:srgbClr val="000000"/>
                </a:solidFill>
              </a:defRPr>
            </a:lvl7pPr>
            <a:lvl8pPr lvl="7" algn="ctr" rtl="0">
              <a:lnSpc>
                <a:spcPct val="100000"/>
              </a:lnSpc>
              <a:spcBef>
                <a:spcPts val="0"/>
              </a:spcBef>
              <a:spcAft>
                <a:spcPts val="0"/>
              </a:spcAft>
              <a:buClr>
                <a:srgbClr val="000000"/>
              </a:buClr>
              <a:buSzPts val="1300"/>
              <a:buNone/>
              <a:defRPr sz="1300">
                <a:solidFill>
                  <a:srgbClr val="000000"/>
                </a:solidFill>
              </a:defRPr>
            </a:lvl8pPr>
            <a:lvl9pPr lvl="8" algn="ctr" rtl="0">
              <a:lnSpc>
                <a:spcPct val="100000"/>
              </a:lnSpc>
              <a:spcBef>
                <a:spcPts val="0"/>
              </a:spcBef>
              <a:spcAft>
                <a:spcPts val="0"/>
              </a:spcAft>
              <a:buClr>
                <a:srgbClr val="000000"/>
              </a:buClr>
              <a:buSzPts val="1300"/>
              <a:buNone/>
              <a:defRPr sz="1300">
                <a:solidFill>
                  <a:srgbClr val="000000"/>
                </a:solidFill>
              </a:defRPr>
            </a:lvl9pPr>
          </a:lstStyle>
          <a:p>
            <a:endParaRPr/>
          </a:p>
        </p:txBody>
      </p:sp>
      <p:sp>
        <p:nvSpPr>
          <p:cNvPr id="341" name="Google Shape;341;p17"/>
          <p:cNvSpPr txBox="1">
            <a:spLocks noGrp="1"/>
          </p:cNvSpPr>
          <p:nvPr>
            <p:ph type="ctrTitle" idx="2"/>
          </p:nvPr>
        </p:nvSpPr>
        <p:spPr>
          <a:xfrm>
            <a:off x="8072739" y="1830927"/>
            <a:ext cx="2508300" cy="859500"/>
          </a:xfrm>
          <a:prstGeom prst="rect">
            <a:avLst/>
          </a:prstGeom>
          <a:ln>
            <a:noFill/>
          </a:ln>
        </p:spPr>
        <p:txBody>
          <a:bodyPr spcFirstLastPara="1" wrap="square" lIns="121900" tIns="121900" rIns="121900" bIns="121900" anchor="b" anchorCtr="0">
            <a:noAutofit/>
          </a:bodyPr>
          <a:lstStyle>
            <a:lvl1pPr lvl="0" algn="ctr" rtl="0">
              <a:spcBef>
                <a:spcPts val="0"/>
              </a:spcBef>
              <a:spcAft>
                <a:spcPts val="0"/>
              </a:spcAft>
              <a:buClr>
                <a:srgbClr val="000000"/>
              </a:buClr>
              <a:buSzPts val="2400"/>
              <a:buFont typeface="Fira Sans Condensed Medium"/>
              <a:buNone/>
              <a:defRPr sz="2700">
                <a:solidFill>
                  <a:schemeClr val="lt1"/>
                </a:solidFill>
              </a:defRPr>
            </a:lvl1pPr>
            <a:lvl2pPr lvl="1"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342" name="Google Shape;342;p17"/>
          <p:cNvSpPr txBox="1">
            <a:spLocks noGrp="1"/>
          </p:cNvSpPr>
          <p:nvPr>
            <p:ph type="subTitle" idx="3"/>
          </p:nvPr>
        </p:nvSpPr>
        <p:spPr>
          <a:xfrm>
            <a:off x="8072739" y="2487327"/>
            <a:ext cx="2508300" cy="8595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rgbClr val="000000"/>
              </a:buClr>
              <a:buSzPts val="1300"/>
              <a:buNone/>
              <a:defRPr sz="1900"/>
            </a:lvl1pPr>
            <a:lvl2pPr lvl="1" algn="ctr" rtl="0">
              <a:lnSpc>
                <a:spcPct val="100000"/>
              </a:lnSpc>
              <a:spcBef>
                <a:spcPts val="0"/>
              </a:spcBef>
              <a:spcAft>
                <a:spcPts val="0"/>
              </a:spcAft>
              <a:buClr>
                <a:srgbClr val="000000"/>
              </a:buClr>
              <a:buSzPts val="1300"/>
              <a:buNone/>
              <a:defRPr sz="1300">
                <a:solidFill>
                  <a:srgbClr val="000000"/>
                </a:solidFill>
              </a:defRPr>
            </a:lvl2pPr>
            <a:lvl3pPr lvl="2" algn="ctr" rtl="0">
              <a:lnSpc>
                <a:spcPct val="100000"/>
              </a:lnSpc>
              <a:spcBef>
                <a:spcPts val="0"/>
              </a:spcBef>
              <a:spcAft>
                <a:spcPts val="0"/>
              </a:spcAft>
              <a:buClr>
                <a:srgbClr val="000000"/>
              </a:buClr>
              <a:buSzPts val="1300"/>
              <a:buNone/>
              <a:defRPr sz="1300">
                <a:solidFill>
                  <a:srgbClr val="000000"/>
                </a:solidFill>
              </a:defRPr>
            </a:lvl3pPr>
            <a:lvl4pPr lvl="3" algn="ctr" rtl="0">
              <a:lnSpc>
                <a:spcPct val="100000"/>
              </a:lnSpc>
              <a:spcBef>
                <a:spcPts val="0"/>
              </a:spcBef>
              <a:spcAft>
                <a:spcPts val="0"/>
              </a:spcAft>
              <a:buClr>
                <a:srgbClr val="000000"/>
              </a:buClr>
              <a:buSzPts val="1300"/>
              <a:buNone/>
              <a:defRPr sz="1300">
                <a:solidFill>
                  <a:srgbClr val="000000"/>
                </a:solidFill>
              </a:defRPr>
            </a:lvl4pPr>
            <a:lvl5pPr lvl="4" algn="ctr" rtl="0">
              <a:lnSpc>
                <a:spcPct val="100000"/>
              </a:lnSpc>
              <a:spcBef>
                <a:spcPts val="0"/>
              </a:spcBef>
              <a:spcAft>
                <a:spcPts val="0"/>
              </a:spcAft>
              <a:buClr>
                <a:srgbClr val="000000"/>
              </a:buClr>
              <a:buSzPts val="1300"/>
              <a:buNone/>
              <a:defRPr sz="1300">
                <a:solidFill>
                  <a:srgbClr val="000000"/>
                </a:solidFill>
              </a:defRPr>
            </a:lvl5pPr>
            <a:lvl6pPr lvl="5" algn="ctr" rtl="0">
              <a:lnSpc>
                <a:spcPct val="100000"/>
              </a:lnSpc>
              <a:spcBef>
                <a:spcPts val="0"/>
              </a:spcBef>
              <a:spcAft>
                <a:spcPts val="0"/>
              </a:spcAft>
              <a:buClr>
                <a:srgbClr val="000000"/>
              </a:buClr>
              <a:buSzPts val="1300"/>
              <a:buNone/>
              <a:defRPr sz="1300">
                <a:solidFill>
                  <a:srgbClr val="000000"/>
                </a:solidFill>
              </a:defRPr>
            </a:lvl6pPr>
            <a:lvl7pPr lvl="6" algn="ctr" rtl="0">
              <a:lnSpc>
                <a:spcPct val="100000"/>
              </a:lnSpc>
              <a:spcBef>
                <a:spcPts val="0"/>
              </a:spcBef>
              <a:spcAft>
                <a:spcPts val="0"/>
              </a:spcAft>
              <a:buClr>
                <a:srgbClr val="000000"/>
              </a:buClr>
              <a:buSzPts val="1300"/>
              <a:buNone/>
              <a:defRPr sz="1300">
                <a:solidFill>
                  <a:srgbClr val="000000"/>
                </a:solidFill>
              </a:defRPr>
            </a:lvl7pPr>
            <a:lvl8pPr lvl="7" algn="ctr" rtl="0">
              <a:lnSpc>
                <a:spcPct val="100000"/>
              </a:lnSpc>
              <a:spcBef>
                <a:spcPts val="0"/>
              </a:spcBef>
              <a:spcAft>
                <a:spcPts val="0"/>
              </a:spcAft>
              <a:buClr>
                <a:srgbClr val="000000"/>
              </a:buClr>
              <a:buSzPts val="1300"/>
              <a:buNone/>
              <a:defRPr sz="1300">
                <a:solidFill>
                  <a:srgbClr val="000000"/>
                </a:solidFill>
              </a:defRPr>
            </a:lvl8pPr>
            <a:lvl9pPr lvl="8" algn="ctr" rtl="0">
              <a:lnSpc>
                <a:spcPct val="100000"/>
              </a:lnSpc>
              <a:spcBef>
                <a:spcPts val="0"/>
              </a:spcBef>
              <a:spcAft>
                <a:spcPts val="0"/>
              </a:spcAft>
              <a:buClr>
                <a:srgbClr val="000000"/>
              </a:buClr>
              <a:buSzPts val="1300"/>
              <a:buNone/>
              <a:defRPr sz="1300">
                <a:solidFill>
                  <a:srgbClr val="000000"/>
                </a:solidFill>
              </a:defRPr>
            </a:lvl9pPr>
          </a:lstStyle>
          <a:p>
            <a:endParaRPr/>
          </a:p>
        </p:txBody>
      </p:sp>
      <p:sp>
        <p:nvSpPr>
          <p:cNvPr id="343" name="Google Shape;343;p17"/>
          <p:cNvSpPr txBox="1">
            <a:spLocks noGrp="1"/>
          </p:cNvSpPr>
          <p:nvPr>
            <p:ph type="ctrTitle" idx="4"/>
          </p:nvPr>
        </p:nvSpPr>
        <p:spPr>
          <a:xfrm>
            <a:off x="1624721" y="3705074"/>
            <a:ext cx="2508300" cy="859500"/>
          </a:xfrm>
          <a:prstGeom prst="rect">
            <a:avLst/>
          </a:prstGeom>
          <a:ln>
            <a:noFill/>
          </a:ln>
        </p:spPr>
        <p:txBody>
          <a:bodyPr spcFirstLastPara="1" wrap="square" lIns="121900" tIns="121900" rIns="121900" bIns="121900" anchor="b" anchorCtr="0">
            <a:noAutofit/>
          </a:bodyPr>
          <a:lstStyle>
            <a:lvl1pPr lvl="0" algn="ctr" rtl="0">
              <a:spcBef>
                <a:spcPts val="0"/>
              </a:spcBef>
              <a:spcAft>
                <a:spcPts val="0"/>
              </a:spcAft>
              <a:buClr>
                <a:srgbClr val="000000"/>
              </a:buClr>
              <a:buSzPts val="2400"/>
              <a:buFont typeface="Fira Sans Condensed Medium"/>
              <a:buNone/>
              <a:defRPr sz="2700">
                <a:solidFill>
                  <a:schemeClr val="lt1"/>
                </a:solidFill>
              </a:defRPr>
            </a:lvl1pPr>
            <a:lvl2pPr lvl="1"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344" name="Google Shape;344;p17"/>
          <p:cNvSpPr txBox="1">
            <a:spLocks noGrp="1"/>
          </p:cNvSpPr>
          <p:nvPr>
            <p:ph type="subTitle" idx="5"/>
          </p:nvPr>
        </p:nvSpPr>
        <p:spPr>
          <a:xfrm>
            <a:off x="1489121" y="4361474"/>
            <a:ext cx="2779500" cy="8595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rgbClr val="000000"/>
              </a:buClr>
              <a:buSzPts val="1300"/>
              <a:buNone/>
              <a:defRPr sz="1900"/>
            </a:lvl1pPr>
            <a:lvl2pPr lvl="1" algn="ctr" rtl="0">
              <a:lnSpc>
                <a:spcPct val="100000"/>
              </a:lnSpc>
              <a:spcBef>
                <a:spcPts val="0"/>
              </a:spcBef>
              <a:spcAft>
                <a:spcPts val="0"/>
              </a:spcAft>
              <a:buClr>
                <a:srgbClr val="000000"/>
              </a:buClr>
              <a:buSzPts val="1300"/>
              <a:buNone/>
              <a:defRPr sz="1300">
                <a:solidFill>
                  <a:srgbClr val="000000"/>
                </a:solidFill>
              </a:defRPr>
            </a:lvl2pPr>
            <a:lvl3pPr lvl="2" algn="ctr" rtl="0">
              <a:lnSpc>
                <a:spcPct val="100000"/>
              </a:lnSpc>
              <a:spcBef>
                <a:spcPts val="0"/>
              </a:spcBef>
              <a:spcAft>
                <a:spcPts val="0"/>
              </a:spcAft>
              <a:buClr>
                <a:srgbClr val="000000"/>
              </a:buClr>
              <a:buSzPts val="1300"/>
              <a:buNone/>
              <a:defRPr sz="1300">
                <a:solidFill>
                  <a:srgbClr val="000000"/>
                </a:solidFill>
              </a:defRPr>
            </a:lvl3pPr>
            <a:lvl4pPr lvl="3" algn="ctr" rtl="0">
              <a:lnSpc>
                <a:spcPct val="100000"/>
              </a:lnSpc>
              <a:spcBef>
                <a:spcPts val="0"/>
              </a:spcBef>
              <a:spcAft>
                <a:spcPts val="0"/>
              </a:spcAft>
              <a:buClr>
                <a:srgbClr val="000000"/>
              </a:buClr>
              <a:buSzPts val="1300"/>
              <a:buNone/>
              <a:defRPr sz="1300">
                <a:solidFill>
                  <a:srgbClr val="000000"/>
                </a:solidFill>
              </a:defRPr>
            </a:lvl4pPr>
            <a:lvl5pPr lvl="4" algn="ctr" rtl="0">
              <a:lnSpc>
                <a:spcPct val="100000"/>
              </a:lnSpc>
              <a:spcBef>
                <a:spcPts val="0"/>
              </a:spcBef>
              <a:spcAft>
                <a:spcPts val="0"/>
              </a:spcAft>
              <a:buClr>
                <a:srgbClr val="000000"/>
              </a:buClr>
              <a:buSzPts val="1300"/>
              <a:buNone/>
              <a:defRPr sz="1300">
                <a:solidFill>
                  <a:srgbClr val="000000"/>
                </a:solidFill>
              </a:defRPr>
            </a:lvl5pPr>
            <a:lvl6pPr lvl="5" algn="ctr" rtl="0">
              <a:lnSpc>
                <a:spcPct val="100000"/>
              </a:lnSpc>
              <a:spcBef>
                <a:spcPts val="0"/>
              </a:spcBef>
              <a:spcAft>
                <a:spcPts val="0"/>
              </a:spcAft>
              <a:buClr>
                <a:srgbClr val="000000"/>
              </a:buClr>
              <a:buSzPts val="1300"/>
              <a:buNone/>
              <a:defRPr sz="1300">
                <a:solidFill>
                  <a:srgbClr val="000000"/>
                </a:solidFill>
              </a:defRPr>
            </a:lvl6pPr>
            <a:lvl7pPr lvl="6" algn="ctr" rtl="0">
              <a:lnSpc>
                <a:spcPct val="100000"/>
              </a:lnSpc>
              <a:spcBef>
                <a:spcPts val="0"/>
              </a:spcBef>
              <a:spcAft>
                <a:spcPts val="0"/>
              </a:spcAft>
              <a:buClr>
                <a:srgbClr val="000000"/>
              </a:buClr>
              <a:buSzPts val="1300"/>
              <a:buNone/>
              <a:defRPr sz="1300">
                <a:solidFill>
                  <a:srgbClr val="000000"/>
                </a:solidFill>
              </a:defRPr>
            </a:lvl7pPr>
            <a:lvl8pPr lvl="7" algn="ctr" rtl="0">
              <a:lnSpc>
                <a:spcPct val="100000"/>
              </a:lnSpc>
              <a:spcBef>
                <a:spcPts val="0"/>
              </a:spcBef>
              <a:spcAft>
                <a:spcPts val="0"/>
              </a:spcAft>
              <a:buClr>
                <a:srgbClr val="000000"/>
              </a:buClr>
              <a:buSzPts val="1300"/>
              <a:buNone/>
              <a:defRPr sz="1300">
                <a:solidFill>
                  <a:srgbClr val="000000"/>
                </a:solidFill>
              </a:defRPr>
            </a:lvl8pPr>
            <a:lvl9pPr lvl="8" algn="ctr" rtl="0">
              <a:lnSpc>
                <a:spcPct val="100000"/>
              </a:lnSpc>
              <a:spcBef>
                <a:spcPts val="0"/>
              </a:spcBef>
              <a:spcAft>
                <a:spcPts val="0"/>
              </a:spcAft>
              <a:buClr>
                <a:srgbClr val="000000"/>
              </a:buClr>
              <a:buSzPts val="1300"/>
              <a:buNone/>
              <a:defRPr sz="1300">
                <a:solidFill>
                  <a:srgbClr val="000000"/>
                </a:solidFill>
              </a:defRPr>
            </a:lvl9pPr>
          </a:lstStyle>
          <a:p>
            <a:endParaRPr/>
          </a:p>
        </p:txBody>
      </p:sp>
      <p:sp>
        <p:nvSpPr>
          <p:cNvPr id="345" name="Google Shape;345;p17"/>
          <p:cNvSpPr txBox="1">
            <a:spLocks noGrp="1"/>
          </p:cNvSpPr>
          <p:nvPr>
            <p:ph type="ctrTitle" idx="6"/>
          </p:nvPr>
        </p:nvSpPr>
        <p:spPr>
          <a:xfrm>
            <a:off x="8072739" y="3705074"/>
            <a:ext cx="2508300" cy="859500"/>
          </a:xfrm>
          <a:prstGeom prst="rect">
            <a:avLst/>
          </a:prstGeom>
          <a:ln>
            <a:noFill/>
          </a:ln>
        </p:spPr>
        <p:txBody>
          <a:bodyPr spcFirstLastPara="1" wrap="square" lIns="121900" tIns="121900" rIns="121900" bIns="121900" anchor="b" anchorCtr="0">
            <a:noAutofit/>
          </a:bodyPr>
          <a:lstStyle>
            <a:lvl1pPr lvl="0" algn="ctr" rtl="0">
              <a:spcBef>
                <a:spcPts val="0"/>
              </a:spcBef>
              <a:spcAft>
                <a:spcPts val="0"/>
              </a:spcAft>
              <a:buClr>
                <a:srgbClr val="000000"/>
              </a:buClr>
              <a:buSzPts val="2400"/>
              <a:buFont typeface="Fira Sans Condensed Medium"/>
              <a:buNone/>
              <a:defRPr sz="2700">
                <a:solidFill>
                  <a:schemeClr val="lt1"/>
                </a:solidFill>
              </a:defRPr>
            </a:lvl1pPr>
            <a:lvl2pPr lvl="1"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346" name="Google Shape;346;p17"/>
          <p:cNvSpPr txBox="1">
            <a:spLocks noGrp="1"/>
          </p:cNvSpPr>
          <p:nvPr>
            <p:ph type="subTitle" idx="7"/>
          </p:nvPr>
        </p:nvSpPr>
        <p:spPr>
          <a:xfrm>
            <a:off x="8072739" y="4361474"/>
            <a:ext cx="2508300" cy="8595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rgbClr val="000000"/>
              </a:buClr>
              <a:buSzPts val="1300"/>
              <a:buNone/>
              <a:defRPr sz="1900"/>
            </a:lvl1pPr>
            <a:lvl2pPr lvl="1" algn="ctr" rtl="0">
              <a:lnSpc>
                <a:spcPct val="100000"/>
              </a:lnSpc>
              <a:spcBef>
                <a:spcPts val="0"/>
              </a:spcBef>
              <a:spcAft>
                <a:spcPts val="0"/>
              </a:spcAft>
              <a:buClr>
                <a:srgbClr val="000000"/>
              </a:buClr>
              <a:buSzPts val="1300"/>
              <a:buNone/>
              <a:defRPr sz="1300">
                <a:solidFill>
                  <a:srgbClr val="000000"/>
                </a:solidFill>
              </a:defRPr>
            </a:lvl2pPr>
            <a:lvl3pPr lvl="2" algn="ctr" rtl="0">
              <a:lnSpc>
                <a:spcPct val="100000"/>
              </a:lnSpc>
              <a:spcBef>
                <a:spcPts val="0"/>
              </a:spcBef>
              <a:spcAft>
                <a:spcPts val="0"/>
              </a:spcAft>
              <a:buClr>
                <a:srgbClr val="000000"/>
              </a:buClr>
              <a:buSzPts val="1300"/>
              <a:buNone/>
              <a:defRPr sz="1300">
                <a:solidFill>
                  <a:srgbClr val="000000"/>
                </a:solidFill>
              </a:defRPr>
            </a:lvl3pPr>
            <a:lvl4pPr lvl="3" algn="ctr" rtl="0">
              <a:lnSpc>
                <a:spcPct val="100000"/>
              </a:lnSpc>
              <a:spcBef>
                <a:spcPts val="0"/>
              </a:spcBef>
              <a:spcAft>
                <a:spcPts val="0"/>
              </a:spcAft>
              <a:buClr>
                <a:srgbClr val="000000"/>
              </a:buClr>
              <a:buSzPts val="1300"/>
              <a:buNone/>
              <a:defRPr sz="1300">
                <a:solidFill>
                  <a:srgbClr val="000000"/>
                </a:solidFill>
              </a:defRPr>
            </a:lvl4pPr>
            <a:lvl5pPr lvl="4" algn="ctr" rtl="0">
              <a:lnSpc>
                <a:spcPct val="100000"/>
              </a:lnSpc>
              <a:spcBef>
                <a:spcPts val="0"/>
              </a:spcBef>
              <a:spcAft>
                <a:spcPts val="0"/>
              </a:spcAft>
              <a:buClr>
                <a:srgbClr val="000000"/>
              </a:buClr>
              <a:buSzPts val="1300"/>
              <a:buNone/>
              <a:defRPr sz="1300">
                <a:solidFill>
                  <a:srgbClr val="000000"/>
                </a:solidFill>
              </a:defRPr>
            </a:lvl5pPr>
            <a:lvl6pPr lvl="5" algn="ctr" rtl="0">
              <a:lnSpc>
                <a:spcPct val="100000"/>
              </a:lnSpc>
              <a:spcBef>
                <a:spcPts val="0"/>
              </a:spcBef>
              <a:spcAft>
                <a:spcPts val="0"/>
              </a:spcAft>
              <a:buClr>
                <a:srgbClr val="000000"/>
              </a:buClr>
              <a:buSzPts val="1300"/>
              <a:buNone/>
              <a:defRPr sz="1300">
                <a:solidFill>
                  <a:srgbClr val="000000"/>
                </a:solidFill>
              </a:defRPr>
            </a:lvl6pPr>
            <a:lvl7pPr lvl="6" algn="ctr" rtl="0">
              <a:lnSpc>
                <a:spcPct val="100000"/>
              </a:lnSpc>
              <a:spcBef>
                <a:spcPts val="0"/>
              </a:spcBef>
              <a:spcAft>
                <a:spcPts val="0"/>
              </a:spcAft>
              <a:buClr>
                <a:srgbClr val="000000"/>
              </a:buClr>
              <a:buSzPts val="1300"/>
              <a:buNone/>
              <a:defRPr sz="1300">
                <a:solidFill>
                  <a:srgbClr val="000000"/>
                </a:solidFill>
              </a:defRPr>
            </a:lvl7pPr>
            <a:lvl8pPr lvl="7" algn="ctr" rtl="0">
              <a:lnSpc>
                <a:spcPct val="100000"/>
              </a:lnSpc>
              <a:spcBef>
                <a:spcPts val="0"/>
              </a:spcBef>
              <a:spcAft>
                <a:spcPts val="0"/>
              </a:spcAft>
              <a:buClr>
                <a:srgbClr val="000000"/>
              </a:buClr>
              <a:buSzPts val="1300"/>
              <a:buNone/>
              <a:defRPr sz="1300">
                <a:solidFill>
                  <a:srgbClr val="000000"/>
                </a:solidFill>
              </a:defRPr>
            </a:lvl8pPr>
            <a:lvl9pPr lvl="8" algn="ctr" rtl="0">
              <a:lnSpc>
                <a:spcPct val="100000"/>
              </a:lnSpc>
              <a:spcBef>
                <a:spcPts val="0"/>
              </a:spcBef>
              <a:spcAft>
                <a:spcPts val="0"/>
              </a:spcAft>
              <a:buClr>
                <a:srgbClr val="000000"/>
              </a:buClr>
              <a:buSzPts val="1300"/>
              <a:buNone/>
              <a:defRPr sz="1300">
                <a:solidFill>
                  <a:srgbClr val="000000"/>
                </a:solidFill>
              </a:defRPr>
            </a:lvl9pPr>
          </a:lstStyle>
          <a:p>
            <a:endParaRPr/>
          </a:p>
        </p:txBody>
      </p:sp>
      <p:sp>
        <p:nvSpPr>
          <p:cNvPr id="347" name="Google Shape;347;p17"/>
          <p:cNvSpPr txBox="1">
            <a:spLocks noGrp="1"/>
          </p:cNvSpPr>
          <p:nvPr>
            <p:ph type="ctrTitle" idx="8"/>
          </p:nvPr>
        </p:nvSpPr>
        <p:spPr>
          <a:xfrm>
            <a:off x="825100" y="548900"/>
            <a:ext cx="6303600" cy="770400"/>
          </a:xfrm>
          <a:prstGeom prst="rect">
            <a:avLst/>
          </a:prstGeom>
        </p:spPr>
        <p:txBody>
          <a:bodyPr spcFirstLastPara="1" wrap="square" lIns="121900" tIns="121900" rIns="121900" bIns="121900" anchor="b" anchorCtr="0">
            <a:noAutofit/>
          </a:bodyPr>
          <a:lstStyle>
            <a:lvl1pPr lvl="0" rtl="0">
              <a:spcBef>
                <a:spcPts val="0"/>
              </a:spcBef>
              <a:spcAft>
                <a:spcPts val="0"/>
              </a:spcAft>
              <a:buClr>
                <a:srgbClr val="000000"/>
              </a:buClr>
              <a:buSzPts val="4800"/>
              <a:buNone/>
              <a:defRPr sz="4000"/>
            </a:lvl1pPr>
            <a:lvl2pPr lvl="1" algn="ctr" rtl="0">
              <a:spcBef>
                <a:spcPts val="0"/>
              </a:spcBef>
              <a:spcAft>
                <a:spcPts val="0"/>
              </a:spcAft>
              <a:buClr>
                <a:srgbClr val="D9D9D9"/>
              </a:buClr>
              <a:buSzPts val="2400"/>
              <a:buNone/>
              <a:defRPr sz="2400">
                <a:solidFill>
                  <a:srgbClr val="D9D9D9"/>
                </a:solidFill>
              </a:defRPr>
            </a:lvl2pPr>
            <a:lvl3pPr lvl="2" algn="ctr" rtl="0">
              <a:spcBef>
                <a:spcPts val="0"/>
              </a:spcBef>
              <a:spcAft>
                <a:spcPts val="0"/>
              </a:spcAft>
              <a:buClr>
                <a:srgbClr val="D9D9D9"/>
              </a:buClr>
              <a:buSzPts val="2400"/>
              <a:buNone/>
              <a:defRPr sz="2400">
                <a:solidFill>
                  <a:srgbClr val="D9D9D9"/>
                </a:solidFill>
              </a:defRPr>
            </a:lvl3pPr>
            <a:lvl4pPr lvl="3" algn="ctr" rtl="0">
              <a:spcBef>
                <a:spcPts val="0"/>
              </a:spcBef>
              <a:spcAft>
                <a:spcPts val="0"/>
              </a:spcAft>
              <a:buClr>
                <a:srgbClr val="D9D9D9"/>
              </a:buClr>
              <a:buSzPts val="2400"/>
              <a:buNone/>
              <a:defRPr sz="2400">
                <a:solidFill>
                  <a:srgbClr val="D9D9D9"/>
                </a:solidFill>
              </a:defRPr>
            </a:lvl4pPr>
            <a:lvl5pPr lvl="4" algn="ctr" rtl="0">
              <a:spcBef>
                <a:spcPts val="0"/>
              </a:spcBef>
              <a:spcAft>
                <a:spcPts val="0"/>
              </a:spcAft>
              <a:buClr>
                <a:srgbClr val="D9D9D9"/>
              </a:buClr>
              <a:buSzPts val="2400"/>
              <a:buNone/>
              <a:defRPr sz="2400">
                <a:solidFill>
                  <a:srgbClr val="D9D9D9"/>
                </a:solidFill>
              </a:defRPr>
            </a:lvl5pPr>
            <a:lvl6pPr lvl="5" algn="ctr" rtl="0">
              <a:spcBef>
                <a:spcPts val="0"/>
              </a:spcBef>
              <a:spcAft>
                <a:spcPts val="0"/>
              </a:spcAft>
              <a:buClr>
                <a:srgbClr val="D9D9D9"/>
              </a:buClr>
              <a:buSzPts val="2400"/>
              <a:buNone/>
              <a:defRPr sz="2400">
                <a:solidFill>
                  <a:srgbClr val="D9D9D9"/>
                </a:solidFill>
              </a:defRPr>
            </a:lvl6pPr>
            <a:lvl7pPr lvl="6" algn="ctr" rtl="0">
              <a:spcBef>
                <a:spcPts val="0"/>
              </a:spcBef>
              <a:spcAft>
                <a:spcPts val="0"/>
              </a:spcAft>
              <a:buClr>
                <a:srgbClr val="D9D9D9"/>
              </a:buClr>
              <a:buSzPts val="2400"/>
              <a:buNone/>
              <a:defRPr sz="2400">
                <a:solidFill>
                  <a:srgbClr val="D9D9D9"/>
                </a:solidFill>
              </a:defRPr>
            </a:lvl7pPr>
            <a:lvl8pPr lvl="7" algn="ctr" rtl="0">
              <a:spcBef>
                <a:spcPts val="0"/>
              </a:spcBef>
              <a:spcAft>
                <a:spcPts val="0"/>
              </a:spcAft>
              <a:buClr>
                <a:srgbClr val="D9D9D9"/>
              </a:buClr>
              <a:buSzPts val="2400"/>
              <a:buNone/>
              <a:defRPr sz="2400">
                <a:solidFill>
                  <a:srgbClr val="D9D9D9"/>
                </a:solidFill>
              </a:defRPr>
            </a:lvl8pPr>
            <a:lvl9pPr lvl="8" algn="ctr" rtl="0">
              <a:spcBef>
                <a:spcPts val="0"/>
              </a:spcBef>
              <a:spcAft>
                <a:spcPts val="0"/>
              </a:spcAft>
              <a:buClr>
                <a:srgbClr val="D9D9D9"/>
              </a:buClr>
              <a:buSzPts val="2400"/>
              <a:buNone/>
              <a:defRPr sz="2400">
                <a:solidFill>
                  <a:srgbClr val="D9D9D9"/>
                </a:solidFill>
              </a:defRPr>
            </a:lvl9pPr>
          </a:lstStyle>
          <a:p>
            <a:endParaRPr/>
          </a:p>
        </p:txBody>
      </p:sp>
      <p:sp>
        <p:nvSpPr>
          <p:cNvPr id="348" name="Google Shape;348;p17"/>
          <p:cNvSpPr/>
          <p:nvPr/>
        </p:nvSpPr>
        <p:spPr>
          <a:xfrm>
            <a:off x="10196500" y="1266133"/>
            <a:ext cx="222861" cy="222861"/>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9" name="Google Shape;349;p17"/>
          <p:cNvSpPr/>
          <p:nvPr/>
        </p:nvSpPr>
        <p:spPr>
          <a:xfrm>
            <a:off x="11981133" y="548900"/>
            <a:ext cx="144863" cy="144863"/>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0" name="Google Shape;350;p17"/>
          <p:cNvSpPr/>
          <p:nvPr/>
        </p:nvSpPr>
        <p:spPr>
          <a:xfrm>
            <a:off x="11145933" y="741167"/>
            <a:ext cx="69965" cy="69932"/>
          </a:xfrm>
          <a:custGeom>
            <a:avLst/>
            <a:gdLst/>
            <a:ahLst/>
            <a:cxnLst/>
            <a:rect l="l" t="t" r="r" b="b"/>
            <a:pathLst>
              <a:path w="2099" h="2098" extrusionOk="0">
                <a:moveTo>
                  <a:pt x="1761" y="319"/>
                </a:moveTo>
                <a:lnTo>
                  <a:pt x="1761" y="1761"/>
                </a:lnTo>
                <a:lnTo>
                  <a:pt x="319" y="1761"/>
                </a:lnTo>
                <a:lnTo>
                  <a:pt x="319" y="319"/>
                </a:lnTo>
                <a:close/>
                <a:moveTo>
                  <a:pt x="1" y="0"/>
                </a:moveTo>
                <a:lnTo>
                  <a:pt x="1" y="2098"/>
                </a:lnTo>
                <a:lnTo>
                  <a:pt x="2098" y="2098"/>
                </a:lnTo>
                <a:lnTo>
                  <a:pt x="209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1" name="Google Shape;351;p17"/>
          <p:cNvSpPr/>
          <p:nvPr/>
        </p:nvSpPr>
        <p:spPr>
          <a:xfrm>
            <a:off x="12162800" y="979000"/>
            <a:ext cx="219128" cy="219128"/>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2" name="Google Shape;352;p17"/>
          <p:cNvSpPr/>
          <p:nvPr/>
        </p:nvSpPr>
        <p:spPr>
          <a:xfrm>
            <a:off x="11731467" y="1451533"/>
            <a:ext cx="207895" cy="208495"/>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3" name="Google Shape;353;p17"/>
          <p:cNvSpPr/>
          <p:nvPr/>
        </p:nvSpPr>
        <p:spPr>
          <a:xfrm>
            <a:off x="8132455" y="-200800"/>
            <a:ext cx="128060" cy="127282"/>
          </a:xfrm>
          <a:custGeom>
            <a:avLst/>
            <a:gdLst/>
            <a:ahLst/>
            <a:cxnLst/>
            <a:rect l="l" t="t" r="r" b="b"/>
            <a:pathLst>
              <a:path w="3128" h="3109" extrusionOk="0">
                <a:moveTo>
                  <a:pt x="2678" y="431"/>
                </a:moveTo>
                <a:lnTo>
                  <a:pt x="2678" y="2659"/>
                </a:lnTo>
                <a:lnTo>
                  <a:pt x="450" y="2659"/>
                </a:lnTo>
                <a:lnTo>
                  <a:pt x="450" y="431"/>
                </a:lnTo>
                <a:close/>
                <a:moveTo>
                  <a:pt x="0" y="0"/>
                </a:moveTo>
                <a:lnTo>
                  <a:pt x="0" y="3109"/>
                </a:lnTo>
                <a:lnTo>
                  <a:pt x="3128" y="3109"/>
                </a:lnTo>
                <a:lnTo>
                  <a:pt x="312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4" name="Google Shape;354;p17"/>
          <p:cNvSpPr/>
          <p:nvPr/>
        </p:nvSpPr>
        <p:spPr>
          <a:xfrm>
            <a:off x="8936697" y="592715"/>
            <a:ext cx="127323" cy="127282"/>
          </a:xfrm>
          <a:custGeom>
            <a:avLst/>
            <a:gdLst/>
            <a:ahLst/>
            <a:cxnLst/>
            <a:rect l="l" t="t" r="r" b="b"/>
            <a:pathLst>
              <a:path w="3110" h="3109" extrusionOk="0">
                <a:moveTo>
                  <a:pt x="2678" y="450"/>
                </a:moveTo>
                <a:lnTo>
                  <a:pt x="2678" y="2678"/>
                </a:lnTo>
                <a:lnTo>
                  <a:pt x="450" y="2678"/>
                </a:lnTo>
                <a:lnTo>
                  <a:pt x="450" y="450"/>
                </a:lnTo>
                <a:close/>
                <a:moveTo>
                  <a:pt x="1" y="0"/>
                </a:moveTo>
                <a:lnTo>
                  <a:pt x="1" y="3109"/>
                </a:lnTo>
                <a:lnTo>
                  <a:pt x="3109" y="3109"/>
                </a:lnTo>
                <a:lnTo>
                  <a:pt x="3109"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5" name="Google Shape;355;p17"/>
          <p:cNvSpPr/>
          <p:nvPr/>
        </p:nvSpPr>
        <p:spPr>
          <a:xfrm>
            <a:off x="7873300" y="190963"/>
            <a:ext cx="109678" cy="109678"/>
          </a:xfrm>
          <a:custGeom>
            <a:avLst/>
            <a:gdLst/>
            <a:ahLst/>
            <a:cxnLst/>
            <a:rect l="l" t="t" r="r" b="b"/>
            <a:pathLst>
              <a:path w="2679" h="2679" extrusionOk="0">
                <a:moveTo>
                  <a:pt x="1" y="1"/>
                </a:moveTo>
                <a:lnTo>
                  <a:pt x="1" y="2679"/>
                </a:lnTo>
                <a:lnTo>
                  <a:pt x="2679" y="2679"/>
                </a:lnTo>
                <a:lnTo>
                  <a:pt x="267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6" name="Google Shape;356;p17"/>
          <p:cNvSpPr/>
          <p:nvPr/>
        </p:nvSpPr>
        <p:spPr>
          <a:xfrm>
            <a:off x="404800" y="5868967"/>
            <a:ext cx="222861" cy="222861"/>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7" name="Google Shape;357;p17"/>
          <p:cNvSpPr/>
          <p:nvPr/>
        </p:nvSpPr>
        <p:spPr>
          <a:xfrm>
            <a:off x="1088867" y="6150233"/>
            <a:ext cx="207895" cy="208495"/>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2">
  <p:cSld name="CUSTOM_2_1">
    <p:spTree>
      <p:nvGrpSpPr>
        <p:cNvPr id="1" name="Shape 358"/>
        <p:cNvGrpSpPr/>
        <p:nvPr/>
      </p:nvGrpSpPr>
      <p:grpSpPr>
        <a:xfrm>
          <a:off x="0" y="0"/>
          <a:ext cx="0" cy="0"/>
          <a:chOff x="0" y="0"/>
          <a:chExt cx="0" cy="0"/>
        </a:xfrm>
      </p:grpSpPr>
      <p:sp>
        <p:nvSpPr>
          <p:cNvPr id="359" name="Google Shape;359;p18"/>
          <p:cNvSpPr txBox="1">
            <a:spLocks noGrp="1"/>
          </p:cNvSpPr>
          <p:nvPr>
            <p:ph type="ctrTitle"/>
          </p:nvPr>
        </p:nvSpPr>
        <p:spPr>
          <a:xfrm>
            <a:off x="1220215" y="3066058"/>
            <a:ext cx="2508300" cy="859500"/>
          </a:xfrm>
          <a:prstGeom prst="rect">
            <a:avLst/>
          </a:prstGeom>
          <a:ln>
            <a:noFill/>
          </a:ln>
        </p:spPr>
        <p:txBody>
          <a:bodyPr spcFirstLastPara="1" wrap="square" lIns="121900" tIns="121900" rIns="121900" bIns="121900" anchor="t" anchorCtr="0">
            <a:noAutofit/>
          </a:bodyPr>
          <a:lstStyle>
            <a:lvl1pPr lvl="0" algn="r" rtl="0">
              <a:spcBef>
                <a:spcPts val="0"/>
              </a:spcBef>
              <a:spcAft>
                <a:spcPts val="0"/>
              </a:spcAft>
              <a:buClr>
                <a:srgbClr val="000000"/>
              </a:buClr>
              <a:buSzPts val="2400"/>
              <a:buNone/>
              <a:defRPr sz="2700">
                <a:solidFill>
                  <a:schemeClr val="lt1"/>
                </a:solidFill>
                <a:latin typeface="Advent Pro SemiBold"/>
                <a:ea typeface="Advent Pro SemiBold"/>
                <a:cs typeface="Advent Pro SemiBold"/>
                <a:sym typeface="Advent Pro SemiBold"/>
              </a:defRPr>
            </a:lvl1pPr>
            <a:lvl2pPr lvl="1" algn="ctr" rtl="0">
              <a:spcBef>
                <a:spcPts val="0"/>
              </a:spcBef>
              <a:spcAft>
                <a:spcPts val="0"/>
              </a:spcAft>
              <a:buClr>
                <a:srgbClr val="000000"/>
              </a:buClr>
              <a:buSzPts val="2400"/>
              <a:buNone/>
              <a:defRPr sz="2400">
                <a:solidFill>
                  <a:srgbClr val="000000"/>
                </a:solidFill>
              </a:defRPr>
            </a:lvl2pPr>
            <a:lvl3pPr lvl="2" algn="ctr" rtl="0">
              <a:spcBef>
                <a:spcPts val="0"/>
              </a:spcBef>
              <a:spcAft>
                <a:spcPts val="0"/>
              </a:spcAft>
              <a:buClr>
                <a:srgbClr val="000000"/>
              </a:buClr>
              <a:buSzPts val="2400"/>
              <a:buNone/>
              <a:defRPr sz="2400">
                <a:solidFill>
                  <a:srgbClr val="000000"/>
                </a:solidFill>
              </a:defRPr>
            </a:lvl3pPr>
            <a:lvl4pPr lvl="3" algn="ctr" rtl="0">
              <a:spcBef>
                <a:spcPts val="0"/>
              </a:spcBef>
              <a:spcAft>
                <a:spcPts val="0"/>
              </a:spcAft>
              <a:buClr>
                <a:srgbClr val="000000"/>
              </a:buClr>
              <a:buSzPts val="2400"/>
              <a:buNone/>
              <a:defRPr sz="2400">
                <a:solidFill>
                  <a:srgbClr val="000000"/>
                </a:solidFill>
              </a:defRPr>
            </a:lvl4pPr>
            <a:lvl5pPr lvl="4" algn="ctr" rtl="0">
              <a:spcBef>
                <a:spcPts val="0"/>
              </a:spcBef>
              <a:spcAft>
                <a:spcPts val="0"/>
              </a:spcAft>
              <a:buClr>
                <a:srgbClr val="000000"/>
              </a:buClr>
              <a:buSzPts val="2400"/>
              <a:buNone/>
              <a:defRPr sz="2400">
                <a:solidFill>
                  <a:srgbClr val="000000"/>
                </a:solidFill>
              </a:defRPr>
            </a:lvl5pPr>
            <a:lvl6pPr lvl="5" algn="ctr" rtl="0">
              <a:spcBef>
                <a:spcPts val="0"/>
              </a:spcBef>
              <a:spcAft>
                <a:spcPts val="0"/>
              </a:spcAft>
              <a:buClr>
                <a:srgbClr val="000000"/>
              </a:buClr>
              <a:buSzPts val="2400"/>
              <a:buNone/>
              <a:defRPr sz="2400">
                <a:solidFill>
                  <a:srgbClr val="000000"/>
                </a:solidFill>
              </a:defRPr>
            </a:lvl6pPr>
            <a:lvl7pPr lvl="6" algn="ctr" rtl="0">
              <a:spcBef>
                <a:spcPts val="0"/>
              </a:spcBef>
              <a:spcAft>
                <a:spcPts val="0"/>
              </a:spcAft>
              <a:buClr>
                <a:srgbClr val="000000"/>
              </a:buClr>
              <a:buSzPts val="2400"/>
              <a:buNone/>
              <a:defRPr sz="2400">
                <a:solidFill>
                  <a:srgbClr val="000000"/>
                </a:solidFill>
              </a:defRPr>
            </a:lvl7pPr>
            <a:lvl8pPr lvl="7" algn="ctr" rtl="0">
              <a:spcBef>
                <a:spcPts val="0"/>
              </a:spcBef>
              <a:spcAft>
                <a:spcPts val="0"/>
              </a:spcAft>
              <a:buClr>
                <a:srgbClr val="000000"/>
              </a:buClr>
              <a:buSzPts val="2400"/>
              <a:buNone/>
              <a:defRPr sz="2400">
                <a:solidFill>
                  <a:srgbClr val="000000"/>
                </a:solidFill>
              </a:defRPr>
            </a:lvl8pPr>
            <a:lvl9pPr lvl="8" algn="ctr" rtl="0">
              <a:spcBef>
                <a:spcPts val="0"/>
              </a:spcBef>
              <a:spcAft>
                <a:spcPts val="0"/>
              </a:spcAft>
              <a:buClr>
                <a:srgbClr val="000000"/>
              </a:buClr>
              <a:buSzPts val="2400"/>
              <a:buNone/>
              <a:defRPr sz="2400">
                <a:solidFill>
                  <a:srgbClr val="000000"/>
                </a:solidFill>
              </a:defRPr>
            </a:lvl9pPr>
          </a:lstStyle>
          <a:p>
            <a:endParaRPr/>
          </a:p>
        </p:txBody>
      </p:sp>
      <p:sp>
        <p:nvSpPr>
          <p:cNvPr id="360" name="Google Shape;360;p18"/>
          <p:cNvSpPr txBox="1">
            <a:spLocks noGrp="1"/>
          </p:cNvSpPr>
          <p:nvPr>
            <p:ph type="subTitle" idx="1"/>
          </p:nvPr>
        </p:nvSpPr>
        <p:spPr>
          <a:xfrm>
            <a:off x="1172185" y="2369862"/>
            <a:ext cx="2556300" cy="8595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Clr>
                <a:srgbClr val="000000"/>
              </a:buClr>
              <a:buSzPts val="1300"/>
              <a:buNone/>
              <a:defRPr sz="1900"/>
            </a:lvl1pPr>
            <a:lvl2pPr lvl="1" algn="ctr" rtl="0">
              <a:lnSpc>
                <a:spcPct val="100000"/>
              </a:lnSpc>
              <a:spcBef>
                <a:spcPts val="0"/>
              </a:spcBef>
              <a:spcAft>
                <a:spcPts val="0"/>
              </a:spcAft>
              <a:buClr>
                <a:srgbClr val="000000"/>
              </a:buClr>
              <a:buSzPts val="1300"/>
              <a:buNone/>
              <a:defRPr sz="1300">
                <a:solidFill>
                  <a:srgbClr val="000000"/>
                </a:solidFill>
              </a:defRPr>
            </a:lvl2pPr>
            <a:lvl3pPr lvl="2" algn="ctr" rtl="0">
              <a:lnSpc>
                <a:spcPct val="100000"/>
              </a:lnSpc>
              <a:spcBef>
                <a:spcPts val="0"/>
              </a:spcBef>
              <a:spcAft>
                <a:spcPts val="0"/>
              </a:spcAft>
              <a:buClr>
                <a:srgbClr val="000000"/>
              </a:buClr>
              <a:buSzPts val="1300"/>
              <a:buNone/>
              <a:defRPr sz="1300">
                <a:solidFill>
                  <a:srgbClr val="000000"/>
                </a:solidFill>
              </a:defRPr>
            </a:lvl3pPr>
            <a:lvl4pPr lvl="3" algn="ctr" rtl="0">
              <a:lnSpc>
                <a:spcPct val="100000"/>
              </a:lnSpc>
              <a:spcBef>
                <a:spcPts val="0"/>
              </a:spcBef>
              <a:spcAft>
                <a:spcPts val="0"/>
              </a:spcAft>
              <a:buClr>
                <a:srgbClr val="000000"/>
              </a:buClr>
              <a:buSzPts val="1300"/>
              <a:buNone/>
              <a:defRPr sz="1300">
                <a:solidFill>
                  <a:srgbClr val="000000"/>
                </a:solidFill>
              </a:defRPr>
            </a:lvl4pPr>
            <a:lvl5pPr lvl="4" algn="ctr" rtl="0">
              <a:lnSpc>
                <a:spcPct val="100000"/>
              </a:lnSpc>
              <a:spcBef>
                <a:spcPts val="0"/>
              </a:spcBef>
              <a:spcAft>
                <a:spcPts val="0"/>
              </a:spcAft>
              <a:buClr>
                <a:srgbClr val="000000"/>
              </a:buClr>
              <a:buSzPts val="1300"/>
              <a:buNone/>
              <a:defRPr sz="1300">
                <a:solidFill>
                  <a:srgbClr val="000000"/>
                </a:solidFill>
              </a:defRPr>
            </a:lvl5pPr>
            <a:lvl6pPr lvl="5" algn="ctr" rtl="0">
              <a:lnSpc>
                <a:spcPct val="100000"/>
              </a:lnSpc>
              <a:spcBef>
                <a:spcPts val="0"/>
              </a:spcBef>
              <a:spcAft>
                <a:spcPts val="0"/>
              </a:spcAft>
              <a:buClr>
                <a:srgbClr val="000000"/>
              </a:buClr>
              <a:buSzPts val="1300"/>
              <a:buNone/>
              <a:defRPr sz="1300">
                <a:solidFill>
                  <a:srgbClr val="000000"/>
                </a:solidFill>
              </a:defRPr>
            </a:lvl6pPr>
            <a:lvl7pPr lvl="6" algn="ctr" rtl="0">
              <a:lnSpc>
                <a:spcPct val="100000"/>
              </a:lnSpc>
              <a:spcBef>
                <a:spcPts val="0"/>
              </a:spcBef>
              <a:spcAft>
                <a:spcPts val="0"/>
              </a:spcAft>
              <a:buClr>
                <a:srgbClr val="000000"/>
              </a:buClr>
              <a:buSzPts val="1300"/>
              <a:buNone/>
              <a:defRPr sz="1300">
                <a:solidFill>
                  <a:srgbClr val="000000"/>
                </a:solidFill>
              </a:defRPr>
            </a:lvl7pPr>
            <a:lvl8pPr lvl="7" algn="ctr" rtl="0">
              <a:lnSpc>
                <a:spcPct val="100000"/>
              </a:lnSpc>
              <a:spcBef>
                <a:spcPts val="0"/>
              </a:spcBef>
              <a:spcAft>
                <a:spcPts val="0"/>
              </a:spcAft>
              <a:buClr>
                <a:srgbClr val="000000"/>
              </a:buClr>
              <a:buSzPts val="1300"/>
              <a:buNone/>
              <a:defRPr sz="1300">
                <a:solidFill>
                  <a:srgbClr val="000000"/>
                </a:solidFill>
              </a:defRPr>
            </a:lvl8pPr>
            <a:lvl9pPr lvl="8" algn="ctr" rtl="0">
              <a:lnSpc>
                <a:spcPct val="100000"/>
              </a:lnSpc>
              <a:spcBef>
                <a:spcPts val="0"/>
              </a:spcBef>
              <a:spcAft>
                <a:spcPts val="0"/>
              </a:spcAft>
              <a:buClr>
                <a:srgbClr val="000000"/>
              </a:buClr>
              <a:buSzPts val="1300"/>
              <a:buNone/>
              <a:defRPr sz="1300">
                <a:solidFill>
                  <a:srgbClr val="000000"/>
                </a:solidFill>
              </a:defRPr>
            </a:lvl9pPr>
          </a:lstStyle>
          <a:p>
            <a:endParaRPr/>
          </a:p>
        </p:txBody>
      </p:sp>
      <p:sp>
        <p:nvSpPr>
          <p:cNvPr id="361" name="Google Shape;361;p18"/>
          <p:cNvSpPr txBox="1">
            <a:spLocks noGrp="1"/>
          </p:cNvSpPr>
          <p:nvPr>
            <p:ph type="ctrTitle" idx="2"/>
          </p:nvPr>
        </p:nvSpPr>
        <p:spPr>
          <a:xfrm>
            <a:off x="8460690" y="3066058"/>
            <a:ext cx="2508300" cy="859500"/>
          </a:xfrm>
          <a:prstGeom prst="rect">
            <a:avLst/>
          </a:prstGeom>
          <a:ln>
            <a:noFill/>
          </a:ln>
        </p:spPr>
        <p:txBody>
          <a:bodyPr spcFirstLastPara="1" wrap="square" lIns="121900" tIns="121900" rIns="121900" bIns="121900" anchor="t" anchorCtr="0">
            <a:noAutofit/>
          </a:bodyPr>
          <a:lstStyle>
            <a:lvl1pPr lvl="0" rtl="0">
              <a:spcBef>
                <a:spcPts val="0"/>
              </a:spcBef>
              <a:spcAft>
                <a:spcPts val="0"/>
              </a:spcAft>
              <a:buClr>
                <a:srgbClr val="000000"/>
              </a:buClr>
              <a:buSzPts val="2400"/>
              <a:buNone/>
              <a:defRPr sz="2700">
                <a:solidFill>
                  <a:schemeClr val="lt1"/>
                </a:solidFill>
                <a:latin typeface="Advent Pro SemiBold"/>
                <a:ea typeface="Advent Pro SemiBold"/>
                <a:cs typeface="Advent Pro SemiBold"/>
                <a:sym typeface="Advent Pro SemiBold"/>
              </a:defRPr>
            </a:lvl1pPr>
            <a:lvl2pPr lvl="1" algn="ctr" rtl="0">
              <a:spcBef>
                <a:spcPts val="0"/>
              </a:spcBef>
              <a:spcAft>
                <a:spcPts val="0"/>
              </a:spcAft>
              <a:buClr>
                <a:srgbClr val="000000"/>
              </a:buClr>
              <a:buSzPts val="2400"/>
              <a:buNone/>
              <a:defRPr sz="2400">
                <a:solidFill>
                  <a:srgbClr val="000000"/>
                </a:solidFill>
              </a:defRPr>
            </a:lvl2pPr>
            <a:lvl3pPr lvl="2" algn="ctr" rtl="0">
              <a:spcBef>
                <a:spcPts val="0"/>
              </a:spcBef>
              <a:spcAft>
                <a:spcPts val="0"/>
              </a:spcAft>
              <a:buClr>
                <a:srgbClr val="000000"/>
              </a:buClr>
              <a:buSzPts val="2400"/>
              <a:buNone/>
              <a:defRPr sz="2400">
                <a:solidFill>
                  <a:srgbClr val="000000"/>
                </a:solidFill>
              </a:defRPr>
            </a:lvl3pPr>
            <a:lvl4pPr lvl="3" algn="ctr" rtl="0">
              <a:spcBef>
                <a:spcPts val="0"/>
              </a:spcBef>
              <a:spcAft>
                <a:spcPts val="0"/>
              </a:spcAft>
              <a:buClr>
                <a:srgbClr val="000000"/>
              </a:buClr>
              <a:buSzPts val="2400"/>
              <a:buNone/>
              <a:defRPr sz="2400">
                <a:solidFill>
                  <a:srgbClr val="000000"/>
                </a:solidFill>
              </a:defRPr>
            </a:lvl4pPr>
            <a:lvl5pPr lvl="4" algn="ctr" rtl="0">
              <a:spcBef>
                <a:spcPts val="0"/>
              </a:spcBef>
              <a:spcAft>
                <a:spcPts val="0"/>
              </a:spcAft>
              <a:buClr>
                <a:srgbClr val="000000"/>
              </a:buClr>
              <a:buSzPts val="2400"/>
              <a:buNone/>
              <a:defRPr sz="2400">
                <a:solidFill>
                  <a:srgbClr val="000000"/>
                </a:solidFill>
              </a:defRPr>
            </a:lvl5pPr>
            <a:lvl6pPr lvl="5" algn="ctr" rtl="0">
              <a:spcBef>
                <a:spcPts val="0"/>
              </a:spcBef>
              <a:spcAft>
                <a:spcPts val="0"/>
              </a:spcAft>
              <a:buClr>
                <a:srgbClr val="000000"/>
              </a:buClr>
              <a:buSzPts val="2400"/>
              <a:buNone/>
              <a:defRPr sz="2400">
                <a:solidFill>
                  <a:srgbClr val="000000"/>
                </a:solidFill>
              </a:defRPr>
            </a:lvl6pPr>
            <a:lvl7pPr lvl="6" algn="ctr" rtl="0">
              <a:spcBef>
                <a:spcPts val="0"/>
              </a:spcBef>
              <a:spcAft>
                <a:spcPts val="0"/>
              </a:spcAft>
              <a:buClr>
                <a:srgbClr val="000000"/>
              </a:buClr>
              <a:buSzPts val="2400"/>
              <a:buNone/>
              <a:defRPr sz="2400">
                <a:solidFill>
                  <a:srgbClr val="000000"/>
                </a:solidFill>
              </a:defRPr>
            </a:lvl7pPr>
            <a:lvl8pPr lvl="7" algn="ctr" rtl="0">
              <a:spcBef>
                <a:spcPts val="0"/>
              </a:spcBef>
              <a:spcAft>
                <a:spcPts val="0"/>
              </a:spcAft>
              <a:buClr>
                <a:srgbClr val="000000"/>
              </a:buClr>
              <a:buSzPts val="2400"/>
              <a:buNone/>
              <a:defRPr sz="2400">
                <a:solidFill>
                  <a:srgbClr val="000000"/>
                </a:solidFill>
              </a:defRPr>
            </a:lvl8pPr>
            <a:lvl9pPr lvl="8" algn="ctr" rtl="0">
              <a:spcBef>
                <a:spcPts val="0"/>
              </a:spcBef>
              <a:spcAft>
                <a:spcPts val="0"/>
              </a:spcAft>
              <a:buClr>
                <a:srgbClr val="000000"/>
              </a:buClr>
              <a:buSzPts val="2400"/>
              <a:buNone/>
              <a:defRPr sz="2400">
                <a:solidFill>
                  <a:srgbClr val="000000"/>
                </a:solidFill>
              </a:defRPr>
            </a:lvl9pPr>
          </a:lstStyle>
          <a:p>
            <a:endParaRPr/>
          </a:p>
        </p:txBody>
      </p:sp>
      <p:sp>
        <p:nvSpPr>
          <p:cNvPr id="362" name="Google Shape;362;p18"/>
          <p:cNvSpPr txBox="1">
            <a:spLocks noGrp="1"/>
          </p:cNvSpPr>
          <p:nvPr>
            <p:ph type="subTitle" idx="3"/>
          </p:nvPr>
        </p:nvSpPr>
        <p:spPr>
          <a:xfrm>
            <a:off x="8460690" y="2369862"/>
            <a:ext cx="2508300" cy="8595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Clr>
                <a:srgbClr val="000000"/>
              </a:buClr>
              <a:buSzPts val="1300"/>
              <a:buNone/>
              <a:defRPr sz="1900"/>
            </a:lvl1pPr>
            <a:lvl2pPr lvl="1" algn="ctr" rtl="0">
              <a:lnSpc>
                <a:spcPct val="100000"/>
              </a:lnSpc>
              <a:spcBef>
                <a:spcPts val="0"/>
              </a:spcBef>
              <a:spcAft>
                <a:spcPts val="0"/>
              </a:spcAft>
              <a:buClr>
                <a:srgbClr val="000000"/>
              </a:buClr>
              <a:buSzPts val="1300"/>
              <a:buNone/>
              <a:defRPr sz="1300">
                <a:solidFill>
                  <a:srgbClr val="000000"/>
                </a:solidFill>
              </a:defRPr>
            </a:lvl2pPr>
            <a:lvl3pPr lvl="2" algn="ctr" rtl="0">
              <a:lnSpc>
                <a:spcPct val="100000"/>
              </a:lnSpc>
              <a:spcBef>
                <a:spcPts val="0"/>
              </a:spcBef>
              <a:spcAft>
                <a:spcPts val="0"/>
              </a:spcAft>
              <a:buClr>
                <a:srgbClr val="000000"/>
              </a:buClr>
              <a:buSzPts val="1300"/>
              <a:buNone/>
              <a:defRPr sz="1300">
                <a:solidFill>
                  <a:srgbClr val="000000"/>
                </a:solidFill>
              </a:defRPr>
            </a:lvl3pPr>
            <a:lvl4pPr lvl="3" algn="ctr" rtl="0">
              <a:lnSpc>
                <a:spcPct val="100000"/>
              </a:lnSpc>
              <a:spcBef>
                <a:spcPts val="0"/>
              </a:spcBef>
              <a:spcAft>
                <a:spcPts val="0"/>
              </a:spcAft>
              <a:buClr>
                <a:srgbClr val="000000"/>
              </a:buClr>
              <a:buSzPts val="1300"/>
              <a:buNone/>
              <a:defRPr sz="1300">
                <a:solidFill>
                  <a:srgbClr val="000000"/>
                </a:solidFill>
              </a:defRPr>
            </a:lvl4pPr>
            <a:lvl5pPr lvl="4" algn="ctr" rtl="0">
              <a:lnSpc>
                <a:spcPct val="100000"/>
              </a:lnSpc>
              <a:spcBef>
                <a:spcPts val="0"/>
              </a:spcBef>
              <a:spcAft>
                <a:spcPts val="0"/>
              </a:spcAft>
              <a:buClr>
                <a:srgbClr val="000000"/>
              </a:buClr>
              <a:buSzPts val="1300"/>
              <a:buNone/>
              <a:defRPr sz="1300">
                <a:solidFill>
                  <a:srgbClr val="000000"/>
                </a:solidFill>
              </a:defRPr>
            </a:lvl5pPr>
            <a:lvl6pPr lvl="5" algn="ctr" rtl="0">
              <a:lnSpc>
                <a:spcPct val="100000"/>
              </a:lnSpc>
              <a:spcBef>
                <a:spcPts val="0"/>
              </a:spcBef>
              <a:spcAft>
                <a:spcPts val="0"/>
              </a:spcAft>
              <a:buClr>
                <a:srgbClr val="000000"/>
              </a:buClr>
              <a:buSzPts val="1300"/>
              <a:buNone/>
              <a:defRPr sz="1300">
                <a:solidFill>
                  <a:srgbClr val="000000"/>
                </a:solidFill>
              </a:defRPr>
            </a:lvl6pPr>
            <a:lvl7pPr lvl="6" algn="ctr" rtl="0">
              <a:lnSpc>
                <a:spcPct val="100000"/>
              </a:lnSpc>
              <a:spcBef>
                <a:spcPts val="0"/>
              </a:spcBef>
              <a:spcAft>
                <a:spcPts val="0"/>
              </a:spcAft>
              <a:buClr>
                <a:srgbClr val="000000"/>
              </a:buClr>
              <a:buSzPts val="1300"/>
              <a:buNone/>
              <a:defRPr sz="1300">
                <a:solidFill>
                  <a:srgbClr val="000000"/>
                </a:solidFill>
              </a:defRPr>
            </a:lvl7pPr>
            <a:lvl8pPr lvl="7" algn="ctr" rtl="0">
              <a:lnSpc>
                <a:spcPct val="100000"/>
              </a:lnSpc>
              <a:spcBef>
                <a:spcPts val="0"/>
              </a:spcBef>
              <a:spcAft>
                <a:spcPts val="0"/>
              </a:spcAft>
              <a:buClr>
                <a:srgbClr val="000000"/>
              </a:buClr>
              <a:buSzPts val="1300"/>
              <a:buNone/>
              <a:defRPr sz="1300">
                <a:solidFill>
                  <a:srgbClr val="000000"/>
                </a:solidFill>
              </a:defRPr>
            </a:lvl8pPr>
            <a:lvl9pPr lvl="8" algn="ctr" rtl="0">
              <a:lnSpc>
                <a:spcPct val="100000"/>
              </a:lnSpc>
              <a:spcBef>
                <a:spcPts val="0"/>
              </a:spcBef>
              <a:spcAft>
                <a:spcPts val="0"/>
              </a:spcAft>
              <a:buClr>
                <a:srgbClr val="000000"/>
              </a:buClr>
              <a:buSzPts val="1300"/>
              <a:buNone/>
              <a:defRPr sz="1300">
                <a:solidFill>
                  <a:srgbClr val="000000"/>
                </a:solidFill>
              </a:defRPr>
            </a:lvl9pPr>
          </a:lstStyle>
          <a:p>
            <a:endParaRPr/>
          </a:p>
        </p:txBody>
      </p:sp>
      <p:sp>
        <p:nvSpPr>
          <p:cNvPr id="363" name="Google Shape;363;p18"/>
          <p:cNvSpPr txBox="1">
            <a:spLocks noGrp="1"/>
          </p:cNvSpPr>
          <p:nvPr>
            <p:ph type="ctrTitle" idx="4"/>
          </p:nvPr>
        </p:nvSpPr>
        <p:spPr>
          <a:xfrm>
            <a:off x="1220215" y="3815367"/>
            <a:ext cx="2508300" cy="859500"/>
          </a:xfrm>
          <a:prstGeom prst="rect">
            <a:avLst/>
          </a:prstGeom>
          <a:ln>
            <a:noFill/>
          </a:ln>
        </p:spPr>
        <p:txBody>
          <a:bodyPr spcFirstLastPara="1" wrap="square" lIns="121900" tIns="121900" rIns="121900" bIns="121900" anchor="b" anchorCtr="0">
            <a:noAutofit/>
          </a:bodyPr>
          <a:lstStyle>
            <a:lvl1pPr lvl="0" algn="r" rtl="0">
              <a:spcBef>
                <a:spcPts val="0"/>
              </a:spcBef>
              <a:spcAft>
                <a:spcPts val="0"/>
              </a:spcAft>
              <a:buClr>
                <a:srgbClr val="000000"/>
              </a:buClr>
              <a:buSzPts val="2400"/>
              <a:buNone/>
              <a:defRPr sz="2700">
                <a:solidFill>
                  <a:schemeClr val="lt1"/>
                </a:solidFill>
                <a:latin typeface="Advent Pro SemiBold"/>
                <a:ea typeface="Advent Pro SemiBold"/>
                <a:cs typeface="Advent Pro SemiBold"/>
                <a:sym typeface="Advent Pro SemiBold"/>
              </a:defRPr>
            </a:lvl1pPr>
            <a:lvl2pPr lvl="1" algn="ctr" rtl="0">
              <a:spcBef>
                <a:spcPts val="0"/>
              </a:spcBef>
              <a:spcAft>
                <a:spcPts val="0"/>
              </a:spcAft>
              <a:buClr>
                <a:srgbClr val="000000"/>
              </a:buClr>
              <a:buSzPts val="2400"/>
              <a:buNone/>
              <a:defRPr sz="2400">
                <a:solidFill>
                  <a:srgbClr val="000000"/>
                </a:solidFill>
              </a:defRPr>
            </a:lvl2pPr>
            <a:lvl3pPr lvl="2" algn="ctr" rtl="0">
              <a:spcBef>
                <a:spcPts val="0"/>
              </a:spcBef>
              <a:spcAft>
                <a:spcPts val="0"/>
              </a:spcAft>
              <a:buClr>
                <a:srgbClr val="000000"/>
              </a:buClr>
              <a:buSzPts val="2400"/>
              <a:buNone/>
              <a:defRPr sz="2400">
                <a:solidFill>
                  <a:srgbClr val="000000"/>
                </a:solidFill>
              </a:defRPr>
            </a:lvl3pPr>
            <a:lvl4pPr lvl="3" algn="ctr" rtl="0">
              <a:spcBef>
                <a:spcPts val="0"/>
              </a:spcBef>
              <a:spcAft>
                <a:spcPts val="0"/>
              </a:spcAft>
              <a:buClr>
                <a:srgbClr val="000000"/>
              </a:buClr>
              <a:buSzPts val="2400"/>
              <a:buNone/>
              <a:defRPr sz="2400">
                <a:solidFill>
                  <a:srgbClr val="000000"/>
                </a:solidFill>
              </a:defRPr>
            </a:lvl4pPr>
            <a:lvl5pPr lvl="4" algn="ctr" rtl="0">
              <a:spcBef>
                <a:spcPts val="0"/>
              </a:spcBef>
              <a:spcAft>
                <a:spcPts val="0"/>
              </a:spcAft>
              <a:buClr>
                <a:srgbClr val="000000"/>
              </a:buClr>
              <a:buSzPts val="2400"/>
              <a:buNone/>
              <a:defRPr sz="2400">
                <a:solidFill>
                  <a:srgbClr val="000000"/>
                </a:solidFill>
              </a:defRPr>
            </a:lvl5pPr>
            <a:lvl6pPr lvl="5" algn="ctr" rtl="0">
              <a:spcBef>
                <a:spcPts val="0"/>
              </a:spcBef>
              <a:spcAft>
                <a:spcPts val="0"/>
              </a:spcAft>
              <a:buClr>
                <a:srgbClr val="000000"/>
              </a:buClr>
              <a:buSzPts val="2400"/>
              <a:buNone/>
              <a:defRPr sz="2400">
                <a:solidFill>
                  <a:srgbClr val="000000"/>
                </a:solidFill>
              </a:defRPr>
            </a:lvl6pPr>
            <a:lvl7pPr lvl="6" algn="ctr" rtl="0">
              <a:spcBef>
                <a:spcPts val="0"/>
              </a:spcBef>
              <a:spcAft>
                <a:spcPts val="0"/>
              </a:spcAft>
              <a:buClr>
                <a:srgbClr val="000000"/>
              </a:buClr>
              <a:buSzPts val="2400"/>
              <a:buNone/>
              <a:defRPr sz="2400">
                <a:solidFill>
                  <a:srgbClr val="000000"/>
                </a:solidFill>
              </a:defRPr>
            </a:lvl7pPr>
            <a:lvl8pPr lvl="7" algn="ctr" rtl="0">
              <a:spcBef>
                <a:spcPts val="0"/>
              </a:spcBef>
              <a:spcAft>
                <a:spcPts val="0"/>
              </a:spcAft>
              <a:buClr>
                <a:srgbClr val="000000"/>
              </a:buClr>
              <a:buSzPts val="2400"/>
              <a:buNone/>
              <a:defRPr sz="2400">
                <a:solidFill>
                  <a:srgbClr val="000000"/>
                </a:solidFill>
              </a:defRPr>
            </a:lvl8pPr>
            <a:lvl9pPr lvl="8" algn="ctr" rtl="0">
              <a:spcBef>
                <a:spcPts val="0"/>
              </a:spcBef>
              <a:spcAft>
                <a:spcPts val="0"/>
              </a:spcAft>
              <a:buClr>
                <a:srgbClr val="000000"/>
              </a:buClr>
              <a:buSzPts val="2400"/>
              <a:buNone/>
              <a:defRPr sz="2400">
                <a:solidFill>
                  <a:srgbClr val="000000"/>
                </a:solidFill>
              </a:defRPr>
            </a:lvl9pPr>
          </a:lstStyle>
          <a:p>
            <a:endParaRPr/>
          </a:p>
        </p:txBody>
      </p:sp>
      <p:sp>
        <p:nvSpPr>
          <p:cNvPr id="364" name="Google Shape;364;p18"/>
          <p:cNvSpPr txBox="1">
            <a:spLocks noGrp="1"/>
          </p:cNvSpPr>
          <p:nvPr>
            <p:ph type="subTitle" idx="5"/>
          </p:nvPr>
        </p:nvSpPr>
        <p:spPr>
          <a:xfrm>
            <a:off x="1220215" y="4471033"/>
            <a:ext cx="2508300" cy="859500"/>
          </a:xfrm>
          <a:prstGeom prst="rect">
            <a:avLst/>
          </a:prstGeom>
        </p:spPr>
        <p:txBody>
          <a:bodyPr spcFirstLastPara="1" wrap="square" lIns="121900" tIns="121900" rIns="121900" bIns="121900" anchor="t" anchorCtr="0">
            <a:noAutofit/>
          </a:bodyPr>
          <a:lstStyle>
            <a:lvl1pPr lvl="0" algn="r" rtl="0">
              <a:lnSpc>
                <a:spcPct val="100000"/>
              </a:lnSpc>
              <a:spcBef>
                <a:spcPts val="0"/>
              </a:spcBef>
              <a:spcAft>
                <a:spcPts val="0"/>
              </a:spcAft>
              <a:buClr>
                <a:srgbClr val="000000"/>
              </a:buClr>
              <a:buSzPts val="1300"/>
              <a:buNone/>
              <a:defRPr sz="1900"/>
            </a:lvl1pPr>
            <a:lvl2pPr lvl="1" algn="ctr" rtl="0">
              <a:lnSpc>
                <a:spcPct val="100000"/>
              </a:lnSpc>
              <a:spcBef>
                <a:spcPts val="0"/>
              </a:spcBef>
              <a:spcAft>
                <a:spcPts val="0"/>
              </a:spcAft>
              <a:buClr>
                <a:srgbClr val="000000"/>
              </a:buClr>
              <a:buSzPts val="1300"/>
              <a:buNone/>
              <a:defRPr sz="1300">
                <a:solidFill>
                  <a:srgbClr val="000000"/>
                </a:solidFill>
              </a:defRPr>
            </a:lvl2pPr>
            <a:lvl3pPr lvl="2" algn="ctr" rtl="0">
              <a:lnSpc>
                <a:spcPct val="100000"/>
              </a:lnSpc>
              <a:spcBef>
                <a:spcPts val="0"/>
              </a:spcBef>
              <a:spcAft>
                <a:spcPts val="0"/>
              </a:spcAft>
              <a:buClr>
                <a:srgbClr val="000000"/>
              </a:buClr>
              <a:buSzPts val="1300"/>
              <a:buNone/>
              <a:defRPr sz="1300">
                <a:solidFill>
                  <a:srgbClr val="000000"/>
                </a:solidFill>
              </a:defRPr>
            </a:lvl3pPr>
            <a:lvl4pPr lvl="3" algn="ctr" rtl="0">
              <a:lnSpc>
                <a:spcPct val="100000"/>
              </a:lnSpc>
              <a:spcBef>
                <a:spcPts val="0"/>
              </a:spcBef>
              <a:spcAft>
                <a:spcPts val="0"/>
              </a:spcAft>
              <a:buClr>
                <a:srgbClr val="000000"/>
              </a:buClr>
              <a:buSzPts val="1300"/>
              <a:buNone/>
              <a:defRPr sz="1300">
                <a:solidFill>
                  <a:srgbClr val="000000"/>
                </a:solidFill>
              </a:defRPr>
            </a:lvl4pPr>
            <a:lvl5pPr lvl="4" algn="ctr" rtl="0">
              <a:lnSpc>
                <a:spcPct val="100000"/>
              </a:lnSpc>
              <a:spcBef>
                <a:spcPts val="0"/>
              </a:spcBef>
              <a:spcAft>
                <a:spcPts val="0"/>
              </a:spcAft>
              <a:buClr>
                <a:srgbClr val="000000"/>
              </a:buClr>
              <a:buSzPts val="1300"/>
              <a:buNone/>
              <a:defRPr sz="1300">
                <a:solidFill>
                  <a:srgbClr val="000000"/>
                </a:solidFill>
              </a:defRPr>
            </a:lvl5pPr>
            <a:lvl6pPr lvl="5" algn="ctr" rtl="0">
              <a:lnSpc>
                <a:spcPct val="100000"/>
              </a:lnSpc>
              <a:spcBef>
                <a:spcPts val="0"/>
              </a:spcBef>
              <a:spcAft>
                <a:spcPts val="0"/>
              </a:spcAft>
              <a:buClr>
                <a:srgbClr val="000000"/>
              </a:buClr>
              <a:buSzPts val="1300"/>
              <a:buNone/>
              <a:defRPr sz="1300">
                <a:solidFill>
                  <a:srgbClr val="000000"/>
                </a:solidFill>
              </a:defRPr>
            </a:lvl6pPr>
            <a:lvl7pPr lvl="6" algn="ctr" rtl="0">
              <a:lnSpc>
                <a:spcPct val="100000"/>
              </a:lnSpc>
              <a:spcBef>
                <a:spcPts val="0"/>
              </a:spcBef>
              <a:spcAft>
                <a:spcPts val="0"/>
              </a:spcAft>
              <a:buClr>
                <a:srgbClr val="000000"/>
              </a:buClr>
              <a:buSzPts val="1300"/>
              <a:buNone/>
              <a:defRPr sz="1300">
                <a:solidFill>
                  <a:srgbClr val="000000"/>
                </a:solidFill>
              </a:defRPr>
            </a:lvl7pPr>
            <a:lvl8pPr lvl="7" algn="ctr" rtl="0">
              <a:lnSpc>
                <a:spcPct val="100000"/>
              </a:lnSpc>
              <a:spcBef>
                <a:spcPts val="0"/>
              </a:spcBef>
              <a:spcAft>
                <a:spcPts val="0"/>
              </a:spcAft>
              <a:buClr>
                <a:srgbClr val="000000"/>
              </a:buClr>
              <a:buSzPts val="1300"/>
              <a:buNone/>
              <a:defRPr sz="1300">
                <a:solidFill>
                  <a:srgbClr val="000000"/>
                </a:solidFill>
              </a:defRPr>
            </a:lvl8pPr>
            <a:lvl9pPr lvl="8" algn="ctr" rtl="0">
              <a:lnSpc>
                <a:spcPct val="100000"/>
              </a:lnSpc>
              <a:spcBef>
                <a:spcPts val="0"/>
              </a:spcBef>
              <a:spcAft>
                <a:spcPts val="0"/>
              </a:spcAft>
              <a:buClr>
                <a:srgbClr val="000000"/>
              </a:buClr>
              <a:buSzPts val="1300"/>
              <a:buNone/>
              <a:defRPr sz="1300">
                <a:solidFill>
                  <a:srgbClr val="000000"/>
                </a:solidFill>
              </a:defRPr>
            </a:lvl9pPr>
          </a:lstStyle>
          <a:p>
            <a:endParaRPr/>
          </a:p>
        </p:txBody>
      </p:sp>
      <p:sp>
        <p:nvSpPr>
          <p:cNvPr id="365" name="Google Shape;365;p18"/>
          <p:cNvSpPr txBox="1">
            <a:spLocks noGrp="1"/>
          </p:cNvSpPr>
          <p:nvPr>
            <p:ph type="ctrTitle" idx="6"/>
          </p:nvPr>
        </p:nvSpPr>
        <p:spPr>
          <a:xfrm>
            <a:off x="8460690" y="3815367"/>
            <a:ext cx="2508300" cy="859500"/>
          </a:xfrm>
          <a:prstGeom prst="rect">
            <a:avLst/>
          </a:prstGeom>
          <a:ln>
            <a:noFill/>
          </a:ln>
        </p:spPr>
        <p:txBody>
          <a:bodyPr spcFirstLastPara="1" wrap="square" lIns="121900" tIns="121900" rIns="121900" bIns="121900" anchor="b" anchorCtr="0">
            <a:noAutofit/>
          </a:bodyPr>
          <a:lstStyle>
            <a:lvl1pPr lvl="0" rtl="0">
              <a:spcBef>
                <a:spcPts val="0"/>
              </a:spcBef>
              <a:spcAft>
                <a:spcPts val="0"/>
              </a:spcAft>
              <a:buClr>
                <a:srgbClr val="000000"/>
              </a:buClr>
              <a:buSzPts val="2400"/>
              <a:buNone/>
              <a:defRPr sz="2700">
                <a:solidFill>
                  <a:schemeClr val="lt1"/>
                </a:solidFill>
                <a:latin typeface="Advent Pro SemiBold"/>
                <a:ea typeface="Advent Pro SemiBold"/>
                <a:cs typeface="Advent Pro SemiBold"/>
                <a:sym typeface="Advent Pro SemiBold"/>
              </a:defRPr>
            </a:lvl1pPr>
            <a:lvl2pPr lvl="1" algn="ctr" rtl="0">
              <a:spcBef>
                <a:spcPts val="0"/>
              </a:spcBef>
              <a:spcAft>
                <a:spcPts val="0"/>
              </a:spcAft>
              <a:buClr>
                <a:srgbClr val="000000"/>
              </a:buClr>
              <a:buSzPts val="2400"/>
              <a:buNone/>
              <a:defRPr sz="2400">
                <a:solidFill>
                  <a:srgbClr val="000000"/>
                </a:solidFill>
              </a:defRPr>
            </a:lvl2pPr>
            <a:lvl3pPr lvl="2" algn="ctr" rtl="0">
              <a:spcBef>
                <a:spcPts val="0"/>
              </a:spcBef>
              <a:spcAft>
                <a:spcPts val="0"/>
              </a:spcAft>
              <a:buClr>
                <a:srgbClr val="000000"/>
              </a:buClr>
              <a:buSzPts val="2400"/>
              <a:buNone/>
              <a:defRPr sz="2400">
                <a:solidFill>
                  <a:srgbClr val="000000"/>
                </a:solidFill>
              </a:defRPr>
            </a:lvl3pPr>
            <a:lvl4pPr lvl="3" algn="ctr" rtl="0">
              <a:spcBef>
                <a:spcPts val="0"/>
              </a:spcBef>
              <a:spcAft>
                <a:spcPts val="0"/>
              </a:spcAft>
              <a:buClr>
                <a:srgbClr val="000000"/>
              </a:buClr>
              <a:buSzPts val="2400"/>
              <a:buNone/>
              <a:defRPr sz="2400">
                <a:solidFill>
                  <a:srgbClr val="000000"/>
                </a:solidFill>
              </a:defRPr>
            </a:lvl4pPr>
            <a:lvl5pPr lvl="4" algn="ctr" rtl="0">
              <a:spcBef>
                <a:spcPts val="0"/>
              </a:spcBef>
              <a:spcAft>
                <a:spcPts val="0"/>
              </a:spcAft>
              <a:buClr>
                <a:srgbClr val="000000"/>
              </a:buClr>
              <a:buSzPts val="2400"/>
              <a:buNone/>
              <a:defRPr sz="2400">
                <a:solidFill>
                  <a:srgbClr val="000000"/>
                </a:solidFill>
              </a:defRPr>
            </a:lvl5pPr>
            <a:lvl6pPr lvl="5" algn="ctr" rtl="0">
              <a:spcBef>
                <a:spcPts val="0"/>
              </a:spcBef>
              <a:spcAft>
                <a:spcPts val="0"/>
              </a:spcAft>
              <a:buClr>
                <a:srgbClr val="000000"/>
              </a:buClr>
              <a:buSzPts val="2400"/>
              <a:buNone/>
              <a:defRPr sz="2400">
                <a:solidFill>
                  <a:srgbClr val="000000"/>
                </a:solidFill>
              </a:defRPr>
            </a:lvl6pPr>
            <a:lvl7pPr lvl="6" algn="ctr" rtl="0">
              <a:spcBef>
                <a:spcPts val="0"/>
              </a:spcBef>
              <a:spcAft>
                <a:spcPts val="0"/>
              </a:spcAft>
              <a:buClr>
                <a:srgbClr val="000000"/>
              </a:buClr>
              <a:buSzPts val="2400"/>
              <a:buNone/>
              <a:defRPr sz="2400">
                <a:solidFill>
                  <a:srgbClr val="000000"/>
                </a:solidFill>
              </a:defRPr>
            </a:lvl7pPr>
            <a:lvl8pPr lvl="7" algn="ctr" rtl="0">
              <a:spcBef>
                <a:spcPts val="0"/>
              </a:spcBef>
              <a:spcAft>
                <a:spcPts val="0"/>
              </a:spcAft>
              <a:buClr>
                <a:srgbClr val="000000"/>
              </a:buClr>
              <a:buSzPts val="2400"/>
              <a:buNone/>
              <a:defRPr sz="2400">
                <a:solidFill>
                  <a:srgbClr val="000000"/>
                </a:solidFill>
              </a:defRPr>
            </a:lvl8pPr>
            <a:lvl9pPr lvl="8" algn="ctr" rtl="0">
              <a:spcBef>
                <a:spcPts val="0"/>
              </a:spcBef>
              <a:spcAft>
                <a:spcPts val="0"/>
              </a:spcAft>
              <a:buClr>
                <a:srgbClr val="000000"/>
              </a:buClr>
              <a:buSzPts val="2400"/>
              <a:buNone/>
              <a:defRPr sz="2400">
                <a:solidFill>
                  <a:srgbClr val="000000"/>
                </a:solidFill>
              </a:defRPr>
            </a:lvl9pPr>
          </a:lstStyle>
          <a:p>
            <a:endParaRPr/>
          </a:p>
        </p:txBody>
      </p:sp>
      <p:sp>
        <p:nvSpPr>
          <p:cNvPr id="366" name="Google Shape;366;p18"/>
          <p:cNvSpPr txBox="1">
            <a:spLocks noGrp="1"/>
          </p:cNvSpPr>
          <p:nvPr>
            <p:ph type="subTitle" idx="7"/>
          </p:nvPr>
        </p:nvSpPr>
        <p:spPr>
          <a:xfrm>
            <a:off x="8460690" y="4471033"/>
            <a:ext cx="2208900" cy="8595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Clr>
                <a:srgbClr val="000000"/>
              </a:buClr>
              <a:buSzPts val="1300"/>
              <a:buNone/>
              <a:defRPr sz="1900"/>
            </a:lvl1pPr>
            <a:lvl2pPr lvl="1" algn="ctr" rtl="0">
              <a:lnSpc>
                <a:spcPct val="100000"/>
              </a:lnSpc>
              <a:spcBef>
                <a:spcPts val="0"/>
              </a:spcBef>
              <a:spcAft>
                <a:spcPts val="0"/>
              </a:spcAft>
              <a:buClr>
                <a:srgbClr val="000000"/>
              </a:buClr>
              <a:buSzPts val="1300"/>
              <a:buNone/>
              <a:defRPr sz="1300">
                <a:solidFill>
                  <a:srgbClr val="000000"/>
                </a:solidFill>
              </a:defRPr>
            </a:lvl2pPr>
            <a:lvl3pPr lvl="2" algn="ctr" rtl="0">
              <a:lnSpc>
                <a:spcPct val="100000"/>
              </a:lnSpc>
              <a:spcBef>
                <a:spcPts val="0"/>
              </a:spcBef>
              <a:spcAft>
                <a:spcPts val="0"/>
              </a:spcAft>
              <a:buClr>
                <a:srgbClr val="000000"/>
              </a:buClr>
              <a:buSzPts val="1300"/>
              <a:buNone/>
              <a:defRPr sz="1300">
                <a:solidFill>
                  <a:srgbClr val="000000"/>
                </a:solidFill>
              </a:defRPr>
            </a:lvl3pPr>
            <a:lvl4pPr lvl="3" algn="ctr" rtl="0">
              <a:lnSpc>
                <a:spcPct val="100000"/>
              </a:lnSpc>
              <a:spcBef>
                <a:spcPts val="0"/>
              </a:spcBef>
              <a:spcAft>
                <a:spcPts val="0"/>
              </a:spcAft>
              <a:buClr>
                <a:srgbClr val="000000"/>
              </a:buClr>
              <a:buSzPts val="1300"/>
              <a:buNone/>
              <a:defRPr sz="1300">
                <a:solidFill>
                  <a:srgbClr val="000000"/>
                </a:solidFill>
              </a:defRPr>
            </a:lvl4pPr>
            <a:lvl5pPr lvl="4" algn="ctr" rtl="0">
              <a:lnSpc>
                <a:spcPct val="100000"/>
              </a:lnSpc>
              <a:spcBef>
                <a:spcPts val="0"/>
              </a:spcBef>
              <a:spcAft>
                <a:spcPts val="0"/>
              </a:spcAft>
              <a:buClr>
                <a:srgbClr val="000000"/>
              </a:buClr>
              <a:buSzPts val="1300"/>
              <a:buNone/>
              <a:defRPr sz="1300">
                <a:solidFill>
                  <a:srgbClr val="000000"/>
                </a:solidFill>
              </a:defRPr>
            </a:lvl5pPr>
            <a:lvl6pPr lvl="5" algn="ctr" rtl="0">
              <a:lnSpc>
                <a:spcPct val="100000"/>
              </a:lnSpc>
              <a:spcBef>
                <a:spcPts val="0"/>
              </a:spcBef>
              <a:spcAft>
                <a:spcPts val="0"/>
              </a:spcAft>
              <a:buClr>
                <a:srgbClr val="000000"/>
              </a:buClr>
              <a:buSzPts val="1300"/>
              <a:buNone/>
              <a:defRPr sz="1300">
                <a:solidFill>
                  <a:srgbClr val="000000"/>
                </a:solidFill>
              </a:defRPr>
            </a:lvl6pPr>
            <a:lvl7pPr lvl="6" algn="ctr" rtl="0">
              <a:lnSpc>
                <a:spcPct val="100000"/>
              </a:lnSpc>
              <a:spcBef>
                <a:spcPts val="0"/>
              </a:spcBef>
              <a:spcAft>
                <a:spcPts val="0"/>
              </a:spcAft>
              <a:buClr>
                <a:srgbClr val="000000"/>
              </a:buClr>
              <a:buSzPts val="1300"/>
              <a:buNone/>
              <a:defRPr sz="1300">
                <a:solidFill>
                  <a:srgbClr val="000000"/>
                </a:solidFill>
              </a:defRPr>
            </a:lvl7pPr>
            <a:lvl8pPr lvl="7" algn="ctr" rtl="0">
              <a:lnSpc>
                <a:spcPct val="100000"/>
              </a:lnSpc>
              <a:spcBef>
                <a:spcPts val="0"/>
              </a:spcBef>
              <a:spcAft>
                <a:spcPts val="0"/>
              </a:spcAft>
              <a:buClr>
                <a:srgbClr val="000000"/>
              </a:buClr>
              <a:buSzPts val="1300"/>
              <a:buNone/>
              <a:defRPr sz="1300">
                <a:solidFill>
                  <a:srgbClr val="000000"/>
                </a:solidFill>
              </a:defRPr>
            </a:lvl8pPr>
            <a:lvl9pPr lvl="8" algn="ctr" rtl="0">
              <a:lnSpc>
                <a:spcPct val="100000"/>
              </a:lnSpc>
              <a:spcBef>
                <a:spcPts val="0"/>
              </a:spcBef>
              <a:spcAft>
                <a:spcPts val="0"/>
              </a:spcAft>
              <a:buClr>
                <a:srgbClr val="000000"/>
              </a:buClr>
              <a:buSzPts val="1300"/>
              <a:buNone/>
              <a:defRPr sz="1300">
                <a:solidFill>
                  <a:srgbClr val="000000"/>
                </a:solidFill>
              </a:defRPr>
            </a:lvl9pPr>
          </a:lstStyle>
          <a:p>
            <a:endParaRPr/>
          </a:p>
        </p:txBody>
      </p:sp>
      <p:sp>
        <p:nvSpPr>
          <p:cNvPr id="367" name="Google Shape;367;p18"/>
          <p:cNvSpPr txBox="1">
            <a:spLocks noGrp="1"/>
          </p:cNvSpPr>
          <p:nvPr>
            <p:ph type="ctrTitle" idx="8"/>
          </p:nvPr>
        </p:nvSpPr>
        <p:spPr>
          <a:xfrm>
            <a:off x="825100" y="548900"/>
            <a:ext cx="6303600" cy="770400"/>
          </a:xfrm>
          <a:prstGeom prst="rect">
            <a:avLst/>
          </a:prstGeom>
        </p:spPr>
        <p:txBody>
          <a:bodyPr spcFirstLastPara="1" wrap="square" lIns="121900" tIns="121900" rIns="121900" bIns="121900" anchor="b" anchorCtr="0">
            <a:noAutofit/>
          </a:bodyPr>
          <a:lstStyle>
            <a:lvl1pPr lvl="0" rtl="0">
              <a:spcBef>
                <a:spcPts val="0"/>
              </a:spcBef>
              <a:spcAft>
                <a:spcPts val="0"/>
              </a:spcAft>
              <a:buClr>
                <a:srgbClr val="000000"/>
              </a:buClr>
              <a:buSzPts val="4800"/>
              <a:buNone/>
              <a:defRPr sz="4000"/>
            </a:lvl1pPr>
            <a:lvl2pPr lvl="1" algn="ctr" rtl="0">
              <a:spcBef>
                <a:spcPts val="0"/>
              </a:spcBef>
              <a:spcAft>
                <a:spcPts val="0"/>
              </a:spcAft>
              <a:buClr>
                <a:srgbClr val="D9D9D9"/>
              </a:buClr>
              <a:buSzPts val="2400"/>
              <a:buNone/>
              <a:defRPr sz="2400">
                <a:solidFill>
                  <a:srgbClr val="D9D9D9"/>
                </a:solidFill>
              </a:defRPr>
            </a:lvl2pPr>
            <a:lvl3pPr lvl="2" algn="ctr" rtl="0">
              <a:spcBef>
                <a:spcPts val="0"/>
              </a:spcBef>
              <a:spcAft>
                <a:spcPts val="0"/>
              </a:spcAft>
              <a:buClr>
                <a:srgbClr val="D9D9D9"/>
              </a:buClr>
              <a:buSzPts val="2400"/>
              <a:buNone/>
              <a:defRPr sz="2400">
                <a:solidFill>
                  <a:srgbClr val="D9D9D9"/>
                </a:solidFill>
              </a:defRPr>
            </a:lvl3pPr>
            <a:lvl4pPr lvl="3" algn="ctr" rtl="0">
              <a:spcBef>
                <a:spcPts val="0"/>
              </a:spcBef>
              <a:spcAft>
                <a:spcPts val="0"/>
              </a:spcAft>
              <a:buClr>
                <a:srgbClr val="D9D9D9"/>
              </a:buClr>
              <a:buSzPts val="2400"/>
              <a:buNone/>
              <a:defRPr sz="2400">
                <a:solidFill>
                  <a:srgbClr val="D9D9D9"/>
                </a:solidFill>
              </a:defRPr>
            </a:lvl4pPr>
            <a:lvl5pPr lvl="4" algn="ctr" rtl="0">
              <a:spcBef>
                <a:spcPts val="0"/>
              </a:spcBef>
              <a:spcAft>
                <a:spcPts val="0"/>
              </a:spcAft>
              <a:buClr>
                <a:srgbClr val="D9D9D9"/>
              </a:buClr>
              <a:buSzPts val="2400"/>
              <a:buNone/>
              <a:defRPr sz="2400">
                <a:solidFill>
                  <a:srgbClr val="D9D9D9"/>
                </a:solidFill>
              </a:defRPr>
            </a:lvl5pPr>
            <a:lvl6pPr lvl="5" algn="ctr" rtl="0">
              <a:spcBef>
                <a:spcPts val="0"/>
              </a:spcBef>
              <a:spcAft>
                <a:spcPts val="0"/>
              </a:spcAft>
              <a:buClr>
                <a:srgbClr val="D9D9D9"/>
              </a:buClr>
              <a:buSzPts val="2400"/>
              <a:buNone/>
              <a:defRPr sz="2400">
                <a:solidFill>
                  <a:srgbClr val="D9D9D9"/>
                </a:solidFill>
              </a:defRPr>
            </a:lvl6pPr>
            <a:lvl7pPr lvl="6" algn="ctr" rtl="0">
              <a:spcBef>
                <a:spcPts val="0"/>
              </a:spcBef>
              <a:spcAft>
                <a:spcPts val="0"/>
              </a:spcAft>
              <a:buClr>
                <a:srgbClr val="D9D9D9"/>
              </a:buClr>
              <a:buSzPts val="2400"/>
              <a:buNone/>
              <a:defRPr sz="2400">
                <a:solidFill>
                  <a:srgbClr val="D9D9D9"/>
                </a:solidFill>
              </a:defRPr>
            </a:lvl7pPr>
            <a:lvl8pPr lvl="7" algn="ctr" rtl="0">
              <a:spcBef>
                <a:spcPts val="0"/>
              </a:spcBef>
              <a:spcAft>
                <a:spcPts val="0"/>
              </a:spcAft>
              <a:buClr>
                <a:srgbClr val="D9D9D9"/>
              </a:buClr>
              <a:buSzPts val="2400"/>
              <a:buNone/>
              <a:defRPr sz="2400">
                <a:solidFill>
                  <a:srgbClr val="D9D9D9"/>
                </a:solidFill>
              </a:defRPr>
            </a:lvl8pPr>
            <a:lvl9pPr lvl="8" algn="ctr" rtl="0">
              <a:spcBef>
                <a:spcPts val="0"/>
              </a:spcBef>
              <a:spcAft>
                <a:spcPts val="0"/>
              </a:spcAft>
              <a:buClr>
                <a:srgbClr val="D9D9D9"/>
              </a:buClr>
              <a:buSzPts val="2400"/>
              <a:buNone/>
              <a:defRPr sz="2400">
                <a:solidFill>
                  <a:srgbClr val="D9D9D9"/>
                </a:solidFill>
              </a:defRPr>
            </a:lvl9pPr>
          </a:lstStyle>
          <a:p>
            <a:endParaRPr/>
          </a:p>
        </p:txBody>
      </p:sp>
      <p:sp>
        <p:nvSpPr>
          <p:cNvPr id="368" name="Google Shape;368;p18"/>
          <p:cNvSpPr/>
          <p:nvPr/>
        </p:nvSpPr>
        <p:spPr>
          <a:xfrm>
            <a:off x="10196500" y="1266133"/>
            <a:ext cx="222861" cy="222861"/>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9" name="Google Shape;369;p18"/>
          <p:cNvSpPr/>
          <p:nvPr/>
        </p:nvSpPr>
        <p:spPr>
          <a:xfrm>
            <a:off x="11981133" y="548900"/>
            <a:ext cx="144863" cy="144863"/>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0" name="Google Shape;370;p18"/>
          <p:cNvSpPr/>
          <p:nvPr/>
        </p:nvSpPr>
        <p:spPr>
          <a:xfrm>
            <a:off x="11145933" y="741167"/>
            <a:ext cx="69965" cy="69932"/>
          </a:xfrm>
          <a:custGeom>
            <a:avLst/>
            <a:gdLst/>
            <a:ahLst/>
            <a:cxnLst/>
            <a:rect l="l" t="t" r="r" b="b"/>
            <a:pathLst>
              <a:path w="2099" h="2098" extrusionOk="0">
                <a:moveTo>
                  <a:pt x="1761" y="319"/>
                </a:moveTo>
                <a:lnTo>
                  <a:pt x="1761" y="1761"/>
                </a:lnTo>
                <a:lnTo>
                  <a:pt x="319" y="1761"/>
                </a:lnTo>
                <a:lnTo>
                  <a:pt x="319" y="319"/>
                </a:lnTo>
                <a:close/>
                <a:moveTo>
                  <a:pt x="1" y="0"/>
                </a:moveTo>
                <a:lnTo>
                  <a:pt x="1" y="2098"/>
                </a:lnTo>
                <a:lnTo>
                  <a:pt x="2098" y="2098"/>
                </a:lnTo>
                <a:lnTo>
                  <a:pt x="209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1" name="Google Shape;371;p18"/>
          <p:cNvSpPr/>
          <p:nvPr/>
        </p:nvSpPr>
        <p:spPr>
          <a:xfrm>
            <a:off x="12162800" y="979000"/>
            <a:ext cx="219128" cy="219128"/>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2" name="Google Shape;372;p18"/>
          <p:cNvSpPr/>
          <p:nvPr/>
        </p:nvSpPr>
        <p:spPr>
          <a:xfrm>
            <a:off x="11731467" y="1451533"/>
            <a:ext cx="207895" cy="208495"/>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3" name="Google Shape;373;p18"/>
          <p:cNvSpPr/>
          <p:nvPr/>
        </p:nvSpPr>
        <p:spPr>
          <a:xfrm>
            <a:off x="8132455" y="-200800"/>
            <a:ext cx="128060" cy="127282"/>
          </a:xfrm>
          <a:custGeom>
            <a:avLst/>
            <a:gdLst/>
            <a:ahLst/>
            <a:cxnLst/>
            <a:rect l="l" t="t" r="r" b="b"/>
            <a:pathLst>
              <a:path w="3128" h="3109" extrusionOk="0">
                <a:moveTo>
                  <a:pt x="2678" y="431"/>
                </a:moveTo>
                <a:lnTo>
                  <a:pt x="2678" y="2659"/>
                </a:lnTo>
                <a:lnTo>
                  <a:pt x="450" y="2659"/>
                </a:lnTo>
                <a:lnTo>
                  <a:pt x="450" y="431"/>
                </a:lnTo>
                <a:close/>
                <a:moveTo>
                  <a:pt x="0" y="0"/>
                </a:moveTo>
                <a:lnTo>
                  <a:pt x="0" y="3109"/>
                </a:lnTo>
                <a:lnTo>
                  <a:pt x="3128" y="3109"/>
                </a:lnTo>
                <a:lnTo>
                  <a:pt x="312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4" name="Google Shape;374;p18"/>
          <p:cNvSpPr/>
          <p:nvPr/>
        </p:nvSpPr>
        <p:spPr>
          <a:xfrm>
            <a:off x="8936697" y="592715"/>
            <a:ext cx="127323" cy="127282"/>
          </a:xfrm>
          <a:custGeom>
            <a:avLst/>
            <a:gdLst/>
            <a:ahLst/>
            <a:cxnLst/>
            <a:rect l="l" t="t" r="r" b="b"/>
            <a:pathLst>
              <a:path w="3110" h="3109" extrusionOk="0">
                <a:moveTo>
                  <a:pt x="2678" y="450"/>
                </a:moveTo>
                <a:lnTo>
                  <a:pt x="2678" y="2678"/>
                </a:lnTo>
                <a:lnTo>
                  <a:pt x="450" y="2678"/>
                </a:lnTo>
                <a:lnTo>
                  <a:pt x="450" y="450"/>
                </a:lnTo>
                <a:close/>
                <a:moveTo>
                  <a:pt x="1" y="0"/>
                </a:moveTo>
                <a:lnTo>
                  <a:pt x="1" y="3109"/>
                </a:lnTo>
                <a:lnTo>
                  <a:pt x="3109" y="3109"/>
                </a:lnTo>
                <a:lnTo>
                  <a:pt x="3109"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5" name="Google Shape;375;p18"/>
          <p:cNvSpPr/>
          <p:nvPr/>
        </p:nvSpPr>
        <p:spPr>
          <a:xfrm>
            <a:off x="7873300" y="190963"/>
            <a:ext cx="109678" cy="109678"/>
          </a:xfrm>
          <a:custGeom>
            <a:avLst/>
            <a:gdLst/>
            <a:ahLst/>
            <a:cxnLst/>
            <a:rect l="l" t="t" r="r" b="b"/>
            <a:pathLst>
              <a:path w="2679" h="2679" extrusionOk="0">
                <a:moveTo>
                  <a:pt x="1" y="1"/>
                </a:moveTo>
                <a:lnTo>
                  <a:pt x="1" y="2679"/>
                </a:lnTo>
                <a:lnTo>
                  <a:pt x="2679" y="2679"/>
                </a:lnTo>
                <a:lnTo>
                  <a:pt x="267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6" name="Google Shape;376;p18"/>
          <p:cNvSpPr/>
          <p:nvPr/>
        </p:nvSpPr>
        <p:spPr>
          <a:xfrm>
            <a:off x="404800" y="5868967"/>
            <a:ext cx="222861" cy="222861"/>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7" name="Google Shape;377;p18"/>
          <p:cNvSpPr/>
          <p:nvPr/>
        </p:nvSpPr>
        <p:spPr>
          <a:xfrm>
            <a:off x="1088867" y="6150233"/>
            <a:ext cx="207895" cy="208495"/>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378"/>
        <p:cNvGrpSpPr/>
        <p:nvPr/>
      </p:nvGrpSpPr>
      <p:grpSpPr>
        <a:xfrm>
          <a:off x="0" y="0"/>
          <a:ext cx="0" cy="0"/>
          <a:chOff x="0" y="0"/>
          <a:chExt cx="0" cy="0"/>
        </a:xfrm>
      </p:grpSpPr>
      <p:sp>
        <p:nvSpPr>
          <p:cNvPr id="379" name="Google Shape;379;p19"/>
          <p:cNvSpPr txBox="1">
            <a:spLocks noGrp="1"/>
          </p:cNvSpPr>
          <p:nvPr>
            <p:ph type="title"/>
          </p:nvPr>
        </p:nvSpPr>
        <p:spPr>
          <a:xfrm>
            <a:off x="3294867" y="2440100"/>
            <a:ext cx="5097600" cy="14952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600"/>
              <a:buNone/>
              <a:defRPr sz="9600">
                <a:solidFill>
                  <a:schemeClr val="lt1"/>
                </a:solidFill>
              </a:defRPr>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380" name="Google Shape;380;p19"/>
          <p:cNvSpPr txBox="1">
            <a:spLocks noGrp="1"/>
          </p:cNvSpPr>
          <p:nvPr>
            <p:ph type="subTitle" idx="1"/>
          </p:nvPr>
        </p:nvSpPr>
        <p:spPr>
          <a:xfrm>
            <a:off x="3870067" y="720000"/>
            <a:ext cx="3947100" cy="18039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2800"/>
              <a:buNone/>
              <a:defRPr sz="19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1" name="Google Shape;381;p19"/>
          <p:cNvSpPr txBox="1"/>
          <p:nvPr/>
        </p:nvSpPr>
        <p:spPr>
          <a:xfrm>
            <a:off x="3052666" y="4790407"/>
            <a:ext cx="55821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US" sz="1300">
                <a:solidFill>
                  <a:schemeClr val="lt1"/>
                </a:solidFill>
                <a:latin typeface="Maven Pro"/>
                <a:ea typeface="Maven Pro"/>
                <a:cs typeface="Maven Pro"/>
                <a:sym typeface="Maven Pro"/>
              </a:rPr>
              <a:t>CREDITS: This presentation template was created by </a:t>
            </a:r>
            <a:r>
              <a:rPr lang="en-US" sz="1300">
                <a:solidFill>
                  <a:schemeClr val="accent1"/>
                </a:solidFill>
                <a:uFill>
                  <a:noFill/>
                </a:uFill>
                <a:latin typeface="Maven Pro"/>
                <a:ea typeface="Maven Pro"/>
                <a:cs typeface="Maven Pro"/>
                <a:sym typeface="Maven Pro"/>
                <a:hlinkClick r:id="rId2">
                  <a:extLst>
                    <a:ext uri="{A12FA001-AC4F-418D-AE19-62706E023703}">
                      <ahyp:hlinkClr xmlns:ahyp="http://schemas.microsoft.com/office/drawing/2018/hyperlinkcolor" val="tx"/>
                    </a:ext>
                  </a:extLst>
                </a:hlinkClick>
              </a:rPr>
              <a:t>Slidesgo</a:t>
            </a:r>
            <a:r>
              <a:rPr lang="en-US" sz="1300">
                <a:solidFill>
                  <a:schemeClr val="lt1"/>
                </a:solidFill>
                <a:latin typeface="Maven Pro"/>
                <a:ea typeface="Maven Pro"/>
                <a:cs typeface="Maven Pro"/>
                <a:sym typeface="Maven Pro"/>
              </a:rPr>
              <a:t>, including icons by </a:t>
            </a:r>
            <a:r>
              <a:rPr lang="en-US" sz="1300">
                <a:solidFill>
                  <a:schemeClr val="accent2"/>
                </a:solidFill>
                <a:uFill>
                  <a:noFill/>
                </a:uFill>
                <a:latin typeface="Maven Pro"/>
                <a:ea typeface="Maven Pro"/>
                <a:cs typeface="Maven Pro"/>
                <a:sym typeface="Maven Pro"/>
                <a:hlinkClick r:id="rId3">
                  <a:extLst>
                    <a:ext uri="{A12FA001-AC4F-418D-AE19-62706E023703}">
                      <ahyp:hlinkClr xmlns:ahyp="http://schemas.microsoft.com/office/drawing/2018/hyperlinkcolor" val="tx"/>
                    </a:ext>
                  </a:extLst>
                </a:hlinkClick>
              </a:rPr>
              <a:t>Flaticon</a:t>
            </a:r>
            <a:r>
              <a:rPr lang="en-US" sz="1300">
                <a:solidFill>
                  <a:schemeClr val="lt1"/>
                </a:solidFill>
                <a:latin typeface="Maven Pro"/>
                <a:ea typeface="Maven Pro"/>
                <a:cs typeface="Maven Pro"/>
                <a:sym typeface="Maven Pro"/>
              </a:rPr>
              <a:t>, and infographics &amp; images by </a:t>
            </a:r>
            <a:r>
              <a:rPr lang="en-US" sz="1300">
                <a:solidFill>
                  <a:schemeClr val="accent3"/>
                </a:solidFill>
                <a:uFill>
                  <a:noFill/>
                </a:uFill>
                <a:latin typeface="Maven Pro"/>
                <a:ea typeface="Maven Pro"/>
                <a:cs typeface="Maven Pro"/>
                <a:sym typeface="Maven Pro"/>
                <a:hlinkClick r:id="rId4">
                  <a:extLst>
                    <a:ext uri="{A12FA001-AC4F-418D-AE19-62706E023703}">
                      <ahyp:hlinkClr xmlns:ahyp="http://schemas.microsoft.com/office/drawing/2018/hyperlinkcolor" val="tx"/>
                    </a:ext>
                  </a:extLst>
                </a:hlinkClick>
              </a:rPr>
              <a:t>Freepik</a:t>
            </a:r>
            <a:endParaRPr sz="1300">
              <a:solidFill>
                <a:schemeClr val="accent3"/>
              </a:solidFill>
              <a:latin typeface="Maven Pro"/>
              <a:ea typeface="Maven Pro"/>
              <a:cs typeface="Maven Pro"/>
              <a:sym typeface="Maven Pro"/>
            </a:endParaRPr>
          </a:p>
        </p:txBody>
      </p:sp>
      <p:sp>
        <p:nvSpPr>
          <p:cNvPr id="382" name="Google Shape;382;p19"/>
          <p:cNvSpPr/>
          <p:nvPr/>
        </p:nvSpPr>
        <p:spPr>
          <a:xfrm>
            <a:off x="1144329" y="1840892"/>
            <a:ext cx="174351" cy="174690"/>
          </a:xfrm>
          <a:custGeom>
            <a:avLst/>
            <a:gdLst/>
            <a:ahLst/>
            <a:cxnLst/>
            <a:rect l="l" t="t" r="r" b="b"/>
            <a:pathLst>
              <a:path w="4625" h="4634" extrusionOk="0">
                <a:moveTo>
                  <a:pt x="1" y="0"/>
                </a:moveTo>
                <a:lnTo>
                  <a:pt x="1" y="4633"/>
                </a:lnTo>
                <a:lnTo>
                  <a:pt x="4625" y="4633"/>
                </a:lnTo>
                <a:lnTo>
                  <a:pt x="462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3" name="Google Shape;383;p19"/>
          <p:cNvSpPr/>
          <p:nvPr/>
        </p:nvSpPr>
        <p:spPr>
          <a:xfrm>
            <a:off x="2403264" y="5786916"/>
            <a:ext cx="174690" cy="174690"/>
          </a:xfrm>
          <a:custGeom>
            <a:avLst/>
            <a:gdLst/>
            <a:ahLst/>
            <a:cxnLst/>
            <a:rect l="l" t="t" r="r" b="b"/>
            <a:pathLst>
              <a:path w="4634" h="4634" extrusionOk="0">
                <a:moveTo>
                  <a:pt x="1" y="0"/>
                </a:moveTo>
                <a:lnTo>
                  <a:pt x="1" y="4633"/>
                </a:lnTo>
                <a:lnTo>
                  <a:pt x="4634" y="4633"/>
                </a:lnTo>
                <a:lnTo>
                  <a:pt x="4634"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4" name="Google Shape;384;p19"/>
          <p:cNvSpPr/>
          <p:nvPr/>
        </p:nvSpPr>
        <p:spPr>
          <a:xfrm>
            <a:off x="9595494" y="1079388"/>
            <a:ext cx="174690" cy="174690"/>
          </a:xfrm>
          <a:custGeom>
            <a:avLst/>
            <a:gdLst/>
            <a:ahLst/>
            <a:cxnLst/>
            <a:rect l="l" t="t" r="r" b="b"/>
            <a:pathLst>
              <a:path w="4634" h="4634" extrusionOk="0">
                <a:moveTo>
                  <a:pt x="0" y="1"/>
                </a:moveTo>
                <a:lnTo>
                  <a:pt x="0" y="4634"/>
                </a:lnTo>
                <a:lnTo>
                  <a:pt x="4633" y="4634"/>
                </a:lnTo>
                <a:lnTo>
                  <a:pt x="463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5" name="Google Shape;385;p19"/>
          <p:cNvSpPr/>
          <p:nvPr/>
        </p:nvSpPr>
        <p:spPr>
          <a:xfrm>
            <a:off x="10435313" y="5340697"/>
            <a:ext cx="141064" cy="141403"/>
          </a:xfrm>
          <a:custGeom>
            <a:avLst/>
            <a:gdLst/>
            <a:ahLst/>
            <a:cxnLst/>
            <a:rect l="l" t="t" r="r" b="b"/>
            <a:pathLst>
              <a:path w="3742" h="3751" fill="none" extrusionOk="0">
                <a:moveTo>
                  <a:pt x="1" y="0"/>
                </a:moveTo>
                <a:lnTo>
                  <a:pt x="3742" y="0"/>
                </a:lnTo>
                <a:lnTo>
                  <a:pt x="3742" y="3750"/>
                </a:lnTo>
                <a:lnTo>
                  <a:pt x="1" y="3750"/>
                </a:lnTo>
                <a:close/>
              </a:path>
            </a:pathLst>
          </a:custGeom>
          <a:noFill/>
          <a:ln w="2975" cap="flat" cmpd="sng">
            <a:solidFill>
              <a:schemeClr val="accent1"/>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6" name="Google Shape;386;p19"/>
          <p:cNvSpPr/>
          <p:nvPr/>
        </p:nvSpPr>
        <p:spPr>
          <a:xfrm>
            <a:off x="8892995" y="4144608"/>
            <a:ext cx="83198" cy="83198"/>
          </a:xfrm>
          <a:custGeom>
            <a:avLst/>
            <a:gdLst/>
            <a:ahLst/>
            <a:cxnLst/>
            <a:rect l="l" t="t" r="r" b="b"/>
            <a:pathLst>
              <a:path w="2207" h="2207" fill="none" extrusionOk="0">
                <a:moveTo>
                  <a:pt x="0" y="1"/>
                </a:moveTo>
                <a:lnTo>
                  <a:pt x="2206" y="1"/>
                </a:lnTo>
                <a:lnTo>
                  <a:pt x="2206" y="2207"/>
                </a:lnTo>
                <a:lnTo>
                  <a:pt x="0" y="2207"/>
                </a:lnTo>
                <a:close/>
              </a:path>
            </a:pathLst>
          </a:custGeom>
          <a:noFill/>
          <a:ln w="1375" cap="flat" cmpd="sng">
            <a:solidFill>
              <a:schemeClr val="accent1"/>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7" name="Google Shape;387;p19"/>
          <p:cNvSpPr/>
          <p:nvPr/>
        </p:nvSpPr>
        <p:spPr>
          <a:xfrm>
            <a:off x="2836364" y="3374384"/>
            <a:ext cx="149734" cy="150074"/>
          </a:xfrm>
          <a:custGeom>
            <a:avLst/>
            <a:gdLst/>
            <a:ahLst/>
            <a:cxnLst/>
            <a:rect l="l" t="t" r="r" b="b"/>
            <a:pathLst>
              <a:path w="3972" h="3981" fill="none" extrusionOk="0">
                <a:moveTo>
                  <a:pt x="1" y="1"/>
                </a:moveTo>
                <a:lnTo>
                  <a:pt x="3972" y="1"/>
                </a:lnTo>
                <a:lnTo>
                  <a:pt x="3972" y="3981"/>
                </a:lnTo>
                <a:lnTo>
                  <a:pt x="1" y="3981"/>
                </a:lnTo>
                <a:close/>
              </a:path>
            </a:pathLst>
          </a:custGeom>
          <a:noFill/>
          <a:ln w="2975" cap="flat" cmpd="sng">
            <a:solidFill>
              <a:schemeClr val="accent2"/>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8" name="Google Shape;388;p19"/>
          <p:cNvSpPr/>
          <p:nvPr/>
        </p:nvSpPr>
        <p:spPr>
          <a:xfrm>
            <a:off x="9891901" y="4320687"/>
            <a:ext cx="149734" cy="150074"/>
          </a:xfrm>
          <a:custGeom>
            <a:avLst/>
            <a:gdLst/>
            <a:ahLst/>
            <a:cxnLst/>
            <a:rect l="l" t="t" r="r" b="b"/>
            <a:pathLst>
              <a:path w="3972" h="3981" extrusionOk="0">
                <a:moveTo>
                  <a:pt x="0" y="1"/>
                </a:moveTo>
                <a:lnTo>
                  <a:pt x="0" y="3981"/>
                </a:lnTo>
                <a:lnTo>
                  <a:pt x="3972" y="3981"/>
                </a:lnTo>
                <a:lnTo>
                  <a:pt x="397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9" name="Google Shape;389;p19"/>
          <p:cNvSpPr/>
          <p:nvPr/>
        </p:nvSpPr>
        <p:spPr>
          <a:xfrm>
            <a:off x="10335032" y="1624778"/>
            <a:ext cx="115807" cy="115769"/>
          </a:xfrm>
          <a:custGeom>
            <a:avLst/>
            <a:gdLst/>
            <a:ahLst/>
            <a:cxnLst/>
            <a:rect l="l" t="t" r="r" b="b"/>
            <a:pathLst>
              <a:path w="3072" h="3071" extrusionOk="0">
                <a:moveTo>
                  <a:pt x="1" y="0"/>
                </a:moveTo>
                <a:lnTo>
                  <a:pt x="1" y="3070"/>
                </a:lnTo>
                <a:lnTo>
                  <a:pt x="3071" y="3070"/>
                </a:lnTo>
                <a:lnTo>
                  <a:pt x="3071"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90" name="Google Shape;390;p19"/>
          <p:cNvGrpSpPr/>
          <p:nvPr/>
        </p:nvGrpSpPr>
        <p:grpSpPr>
          <a:xfrm>
            <a:off x="8892770" y="-519590"/>
            <a:ext cx="191684" cy="2808495"/>
            <a:chOff x="6780548" y="337714"/>
            <a:chExt cx="133252" cy="1952377"/>
          </a:xfrm>
        </p:grpSpPr>
        <p:sp>
          <p:nvSpPr>
            <p:cNvPr id="391" name="Google Shape;391;p19"/>
            <p:cNvSpPr/>
            <p:nvPr/>
          </p:nvSpPr>
          <p:spPr>
            <a:xfrm>
              <a:off x="6780548" y="2156839"/>
              <a:ext cx="133252" cy="133252"/>
            </a:xfrm>
            <a:custGeom>
              <a:avLst/>
              <a:gdLst/>
              <a:ahLst/>
              <a:cxnLst/>
              <a:rect l="l" t="t" r="r" b="b"/>
              <a:pathLst>
                <a:path w="5085" h="5085" fill="none" extrusionOk="0">
                  <a:moveTo>
                    <a:pt x="1" y="1"/>
                  </a:moveTo>
                  <a:lnTo>
                    <a:pt x="5084" y="1"/>
                  </a:lnTo>
                  <a:lnTo>
                    <a:pt x="5084" y="5084"/>
                  </a:lnTo>
                  <a:lnTo>
                    <a:pt x="1" y="5084"/>
                  </a:lnTo>
                  <a:close/>
                </a:path>
              </a:pathLst>
            </a:custGeom>
            <a:noFill/>
            <a:ln w="4125" cap="flat" cmpd="sng">
              <a:solidFill>
                <a:schemeClr val="accent3"/>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2" name="Google Shape;392;p19"/>
            <p:cNvSpPr/>
            <p:nvPr/>
          </p:nvSpPr>
          <p:spPr>
            <a:xfrm>
              <a:off x="6842943" y="337714"/>
              <a:ext cx="8464" cy="1695359"/>
            </a:xfrm>
            <a:custGeom>
              <a:avLst/>
              <a:gdLst/>
              <a:ahLst/>
              <a:cxnLst/>
              <a:rect l="l" t="t" r="r" b="b"/>
              <a:pathLst>
                <a:path w="323" h="64696" extrusionOk="0">
                  <a:moveTo>
                    <a:pt x="157" y="0"/>
                  </a:moveTo>
                  <a:lnTo>
                    <a:pt x="1" y="64695"/>
                  </a:lnTo>
                  <a:lnTo>
                    <a:pt x="322" y="64695"/>
                  </a:lnTo>
                  <a:lnTo>
                    <a:pt x="157"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93" name="Google Shape;393;p19"/>
          <p:cNvGrpSpPr/>
          <p:nvPr/>
        </p:nvGrpSpPr>
        <p:grpSpPr>
          <a:xfrm>
            <a:off x="2013364" y="676918"/>
            <a:ext cx="271373" cy="3550727"/>
            <a:chOff x="250617" y="2402301"/>
            <a:chExt cx="188650" cy="2468354"/>
          </a:xfrm>
        </p:grpSpPr>
        <p:sp>
          <p:nvSpPr>
            <p:cNvPr id="394" name="Google Shape;394;p19"/>
            <p:cNvSpPr/>
            <p:nvPr/>
          </p:nvSpPr>
          <p:spPr>
            <a:xfrm>
              <a:off x="250617" y="4681770"/>
              <a:ext cx="188650" cy="188886"/>
            </a:xfrm>
            <a:custGeom>
              <a:avLst/>
              <a:gdLst/>
              <a:ahLst/>
              <a:cxnLst/>
              <a:rect l="l" t="t" r="r" b="b"/>
              <a:pathLst>
                <a:path w="7199" h="7208" fill="none" extrusionOk="0">
                  <a:moveTo>
                    <a:pt x="0" y="1"/>
                  </a:moveTo>
                  <a:lnTo>
                    <a:pt x="7198" y="1"/>
                  </a:lnTo>
                  <a:lnTo>
                    <a:pt x="7198" y="7207"/>
                  </a:lnTo>
                  <a:lnTo>
                    <a:pt x="0" y="7207"/>
                  </a:lnTo>
                  <a:close/>
                </a:path>
              </a:pathLst>
            </a:custGeom>
            <a:noFill/>
            <a:ln w="5750" cap="flat" cmpd="sng">
              <a:solidFill>
                <a:schemeClr val="accent3"/>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5" name="Google Shape;395;p19"/>
            <p:cNvSpPr/>
            <p:nvPr/>
          </p:nvSpPr>
          <p:spPr>
            <a:xfrm>
              <a:off x="278316" y="4166291"/>
              <a:ext cx="133226" cy="133226"/>
            </a:xfrm>
            <a:custGeom>
              <a:avLst/>
              <a:gdLst/>
              <a:ahLst/>
              <a:cxnLst/>
              <a:rect l="l" t="t" r="r" b="b"/>
              <a:pathLst>
                <a:path w="5084" h="5084" fill="none" extrusionOk="0">
                  <a:moveTo>
                    <a:pt x="1" y="0"/>
                  </a:moveTo>
                  <a:lnTo>
                    <a:pt x="5084" y="0"/>
                  </a:lnTo>
                  <a:lnTo>
                    <a:pt x="5084" y="5084"/>
                  </a:lnTo>
                  <a:lnTo>
                    <a:pt x="1" y="5084"/>
                  </a:lnTo>
                  <a:close/>
                </a:path>
              </a:pathLst>
            </a:custGeom>
            <a:noFill/>
            <a:ln w="4125" cap="flat" cmpd="sng">
              <a:solidFill>
                <a:schemeClr val="accent3"/>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6" name="Google Shape;396;p19"/>
            <p:cNvSpPr/>
            <p:nvPr/>
          </p:nvSpPr>
          <p:spPr>
            <a:xfrm>
              <a:off x="304573" y="3689098"/>
              <a:ext cx="80476" cy="80476"/>
            </a:xfrm>
            <a:custGeom>
              <a:avLst/>
              <a:gdLst/>
              <a:ahLst/>
              <a:cxnLst/>
              <a:rect l="l" t="t" r="r" b="b"/>
              <a:pathLst>
                <a:path w="3071" h="3071" fill="none" extrusionOk="0">
                  <a:moveTo>
                    <a:pt x="1" y="0"/>
                  </a:moveTo>
                  <a:lnTo>
                    <a:pt x="3071" y="0"/>
                  </a:lnTo>
                  <a:lnTo>
                    <a:pt x="3071" y="3071"/>
                  </a:lnTo>
                  <a:lnTo>
                    <a:pt x="1" y="3071"/>
                  </a:lnTo>
                  <a:close/>
                </a:path>
              </a:pathLst>
            </a:custGeom>
            <a:noFill/>
            <a:ln w="2525" cap="flat" cmpd="sng">
              <a:solidFill>
                <a:schemeClr val="accent3"/>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7" name="Google Shape;397;p19"/>
            <p:cNvSpPr/>
            <p:nvPr/>
          </p:nvSpPr>
          <p:spPr>
            <a:xfrm>
              <a:off x="340710" y="2402301"/>
              <a:ext cx="8464" cy="1011487"/>
            </a:xfrm>
            <a:custGeom>
              <a:avLst/>
              <a:gdLst/>
              <a:ahLst/>
              <a:cxnLst/>
              <a:rect l="l" t="t" r="r" b="b"/>
              <a:pathLst>
                <a:path w="323" h="38599" extrusionOk="0">
                  <a:moveTo>
                    <a:pt x="157" y="1"/>
                  </a:moveTo>
                  <a:lnTo>
                    <a:pt x="0" y="38599"/>
                  </a:lnTo>
                  <a:lnTo>
                    <a:pt x="322" y="38599"/>
                  </a:lnTo>
                  <a:lnTo>
                    <a:pt x="157"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98" name="Google Shape;398;p19"/>
          <p:cNvGrpSpPr/>
          <p:nvPr/>
        </p:nvGrpSpPr>
        <p:grpSpPr>
          <a:xfrm>
            <a:off x="513753" y="1840852"/>
            <a:ext cx="265642" cy="3771818"/>
            <a:chOff x="1608717" y="1280046"/>
            <a:chExt cx="199237" cy="2828935"/>
          </a:xfrm>
        </p:grpSpPr>
        <p:sp>
          <p:nvSpPr>
            <p:cNvPr id="399" name="Google Shape;399;p19"/>
            <p:cNvSpPr/>
            <p:nvPr/>
          </p:nvSpPr>
          <p:spPr>
            <a:xfrm>
              <a:off x="1608717" y="3909744"/>
              <a:ext cx="199237" cy="199237"/>
            </a:xfrm>
            <a:custGeom>
              <a:avLst/>
              <a:gdLst/>
              <a:ahLst/>
              <a:cxnLst/>
              <a:rect l="l" t="t" r="r" b="b"/>
              <a:pathLst>
                <a:path w="7603" h="7603" extrusionOk="0">
                  <a:moveTo>
                    <a:pt x="0" y="1"/>
                  </a:moveTo>
                  <a:lnTo>
                    <a:pt x="0" y="7602"/>
                  </a:lnTo>
                  <a:lnTo>
                    <a:pt x="7602" y="7602"/>
                  </a:lnTo>
                  <a:lnTo>
                    <a:pt x="760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0" name="Google Shape;400;p19"/>
            <p:cNvSpPr/>
            <p:nvPr/>
          </p:nvSpPr>
          <p:spPr>
            <a:xfrm>
              <a:off x="1656175" y="3269477"/>
              <a:ext cx="104086" cy="104086"/>
            </a:xfrm>
            <a:custGeom>
              <a:avLst/>
              <a:gdLst/>
              <a:ahLst/>
              <a:cxnLst/>
              <a:rect l="l" t="t" r="r" b="b"/>
              <a:pathLst>
                <a:path w="3972" h="3972" extrusionOk="0">
                  <a:moveTo>
                    <a:pt x="0" y="1"/>
                  </a:moveTo>
                  <a:lnTo>
                    <a:pt x="0" y="3972"/>
                  </a:lnTo>
                  <a:lnTo>
                    <a:pt x="3971" y="3972"/>
                  </a:lnTo>
                  <a:lnTo>
                    <a:pt x="3971"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1" name="Google Shape;401;p19"/>
            <p:cNvSpPr/>
            <p:nvPr/>
          </p:nvSpPr>
          <p:spPr>
            <a:xfrm>
              <a:off x="1704104" y="1280046"/>
              <a:ext cx="8464" cy="1794099"/>
            </a:xfrm>
            <a:custGeom>
              <a:avLst/>
              <a:gdLst/>
              <a:ahLst/>
              <a:cxnLst/>
              <a:rect l="l" t="t" r="r" b="b"/>
              <a:pathLst>
                <a:path w="323" h="68464" extrusionOk="0">
                  <a:moveTo>
                    <a:pt x="157" y="0"/>
                  </a:moveTo>
                  <a:lnTo>
                    <a:pt x="0" y="68464"/>
                  </a:lnTo>
                  <a:lnTo>
                    <a:pt x="322" y="68464"/>
                  </a:lnTo>
                  <a:lnTo>
                    <a:pt x="157"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02" name="Google Shape;402;p19"/>
          <p:cNvSpPr/>
          <p:nvPr/>
        </p:nvSpPr>
        <p:spPr>
          <a:xfrm>
            <a:off x="1400789" y="4279528"/>
            <a:ext cx="12176" cy="3624690"/>
          </a:xfrm>
          <a:custGeom>
            <a:avLst/>
            <a:gdLst/>
            <a:ahLst/>
            <a:cxnLst/>
            <a:rect l="l" t="t" r="r" b="b"/>
            <a:pathLst>
              <a:path w="323" h="96152" extrusionOk="0">
                <a:moveTo>
                  <a:pt x="166" y="1"/>
                </a:moveTo>
                <a:lnTo>
                  <a:pt x="1" y="96151"/>
                </a:lnTo>
                <a:lnTo>
                  <a:pt x="322" y="96151"/>
                </a:lnTo>
                <a:lnTo>
                  <a:pt x="16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3" name="Google Shape;403;p19"/>
          <p:cNvSpPr/>
          <p:nvPr/>
        </p:nvSpPr>
        <p:spPr>
          <a:xfrm>
            <a:off x="9453767" y="3454412"/>
            <a:ext cx="12176" cy="2429868"/>
          </a:xfrm>
          <a:custGeom>
            <a:avLst/>
            <a:gdLst/>
            <a:ahLst/>
            <a:cxnLst/>
            <a:rect l="l" t="t" r="r" b="b"/>
            <a:pathLst>
              <a:path w="323" h="64457" extrusionOk="0">
                <a:moveTo>
                  <a:pt x="157" y="1"/>
                </a:moveTo>
                <a:lnTo>
                  <a:pt x="0" y="64456"/>
                </a:lnTo>
                <a:lnTo>
                  <a:pt x="322" y="64456"/>
                </a:lnTo>
                <a:lnTo>
                  <a:pt x="157"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04" name="Google Shape;404;p19"/>
          <p:cNvGrpSpPr/>
          <p:nvPr/>
        </p:nvGrpSpPr>
        <p:grpSpPr>
          <a:xfrm>
            <a:off x="1318605" y="-519560"/>
            <a:ext cx="82856" cy="1196543"/>
            <a:chOff x="2038689" y="173907"/>
            <a:chExt cx="57599" cy="831799"/>
          </a:xfrm>
        </p:grpSpPr>
        <p:sp>
          <p:nvSpPr>
            <p:cNvPr id="405" name="Google Shape;405;p19"/>
            <p:cNvSpPr/>
            <p:nvPr/>
          </p:nvSpPr>
          <p:spPr>
            <a:xfrm>
              <a:off x="2038689" y="947872"/>
              <a:ext cx="57599" cy="57834"/>
            </a:xfrm>
            <a:custGeom>
              <a:avLst/>
              <a:gdLst/>
              <a:ahLst/>
              <a:cxnLst/>
              <a:rect l="l" t="t" r="r" b="b"/>
              <a:pathLst>
                <a:path w="2198" h="2207" fill="none" extrusionOk="0">
                  <a:moveTo>
                    <a:pt x="1" y="0"/>
                  </a:moveTo>
                  <a:lnTo>
                    <a:pt x="2197" y="0"/>
                  </a:lnTo>
                  <a:lnTo>
                    <a:pt x="2197" y="2206"/>
                  </a:lnTo>
                  <a:lnTo>
                    <a:pt x="1" y="2206"/>
                  </a:lnTo>
                  <a:close/>
                </a:path>
              </a:pathLst>
            </a:custGeom>
            <a:noFill/>
            <a:ln w="2975" cap="flat" cmpd="sng">
              <a:solidFill>
                <a:schemeClr val="accent2"/>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6" name="Google Shape;406;p19"/>
            <p:cNvSpPr/>
            <p:nvPr/>
          </p:nvSpPr>
          <p:spPr>
            <a:xfrm>
              <a:off x="2063269" y="173907"/>
              <a:ext cx="8438" cy="692074"/>
            </a:xfrm>
            <a:custGeom>
              <a:avLst/>
              <a:gdLst/>
              <a:ahLst/>
              <a:cxnLst/>
              <a:rect l="l" t="t" r="r" b="b"/>
              <a:pathLst>
                <a:path w="322" h="26410" extrusionOk="0">
                  <a:moveTo>
                    <a:pt x="166" y="1"/>
                  </a:moveTo>
                  <a:lnTo>
                    <a:pt x="0" y="26410"/>
                  </a:lnTo>
                  <a:lnTo>
                    <a:pt x="322" y="26410"/>
                  </a:lnTo>
                  <a:lnTo>
                    <a:pt x="16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07" name="Google Shape;407;p19"/>
          <p:cNvGrpSpPr/>
          <p:nvPr/>
        </p:nvGrpSpPr>
        <p:grpSpPr>
          <a:xfrm>
            <a:off x="11424696" y="2913009"/>
            <a:ext cx="286263" cy="3078058"/>
            <a:chOff x="8008096" y="2108910"/>
            <a:chExt cx="199001" cy="2139769"/>
          </a:xfrm>
        </p:grpSpPr>
        <p:sp>
          <p:nvSpPr>
            <p:cNvPr id="408" name="Google Shape;408;p19"/>
            <p:cNvSpPr/>
            <p:nvPr/>
          </p:nvSpPr>
          <p:spPr>
            <a:xfrm>
              <a:off x="8008096" y="4049705"/>
              <a:ext cx="199001" cy="198975"/>
            </a:xfrm>
            <a:custGeom>
              <a:avLst/>
              <a:gdLst/>
              <a:ahLst/>
              <a:cxnLst/>
              <a:rect l="l" t="t" r="r" b="b"/>
              <a:pathLst>
                <a:path w="7594" h="7593" extrusionOk="0">
                  <a:moveTo>
                    <a:pt x="1" y="0"/>
                  </a:moveTo>
                  <a:lnTo>
                    <a:pt x="1" y="7593"/>
                  </a:lnTo>
                  <a:lnTo>
                    <a:pt x="7593" y="7593"/>
                  </a:lnTo>
                  <a:lnTo>
                    <a:pt x="7593"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9" name="Google Shape;409;p19"/>
            <p:cNvSpPr/>
            <p:nvPr/>
          </p:nvSpPr>
          <p:spPr>
            <a:xfrm>
              <a:off x="8103246" y="2108910"/>
              <a:ext cx="8464" cy="1793863"/>
            </a:xfrm>
            <a:custGeom>
              <a:avLst/>
              <a:gdLst/>
              <a:ahLst/>
              <a:cxnLst/>
              <a:rect l="l" t="t" r="r" b="b"/>
              <a:pathLst>
                <a:path w="323" h="68455" extrusionOk="0">
                  <a:moveTo>
                    <a:pt x="166" y="1"/>
                  </a:moveTo>
                  <a:lnTo>
                    <a:pt x="0" y="68455"/>
                  </a:lnTo>
                  <a:lnTo>
                    <a:pt x="322" y="68455"/>
                  </a:lnTo>
                  <a:lnTo>
                    <a:pt x="16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10" name="Google Shape;410;p19"/>
          <p:cNvSpPr/>
          <p:nvPr/>
        </p:nvSpPr>
        <p:spPr>
          <a:xfrm>
            <a:off x="8564282" y="4256878"/>
            <a:ext cx="115807" cy="115769"/>
          </a:xfrm>
          <a:custGeom>
            <a:avLst/>
            <a:gdLst/>
            <a:ahLst/>
            <a:cxnLst/>
            <a:rect l="l" t="t" r="r" b="b"/>
            <a:pathLst>
              <a:path w="3072" h="3071" extrusionOk="0">
                <a:moveTo>
                  <a:pt x="1" y="0"/>
                </a:moveTo>
                <a:lnTo>
                  <a:pt x="1" y="3070"/>
                </a:lnTo>
                <a:lnTo>
                  <a:pt x="3071" y="3070"/>
                </a:lnTo>
                <a:lnTo>
                  <a:pt x="3071"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11" name="Google Shape;411;p19"/>
          <p:cNvGrpSpPr/>
          <p:nvPr/>
        </p:nvGrpSpPr>
        <p:grpSpPr>
          <a:xfrm>
            <a:off x="10961363" y="-58"/>
            <a:ext cx="286263" cy="3078058"/>
            <a:chOff x="8008096" y="2108910"/>
            <a:chExt cx="199001" cy="2139769"/>
          </a:xfrm>
        </p:grpSpPr>
        <p:sp>
          <p:nvSpPr>
            <p:cNvPr id="412" name="Google Shape;412;p19"/>
            <p:cNvSpPr/>
            <p:nvPr/>
          </p:nvSpPr>
          <p:spPr>
            <a:xfrm>
              <a:off x="8008096" y="4049705"/>
              <a:ext cx="199001" cy="198975"/>
            </a:xfrm>
            <a:custGeom>
              <a:avLst/>
              <a:gdLst/>
              <a:ahLst/>
              <a:cxnLst/>
              <a:rect l="l" t="t" r="r" b="b"/>
              <a:pathLst>
                <a:path w="7594" h="7593" extrusionOk="0">
                  <a:moveTo>
                    <a:pt x="1" y="0"/>
                  </a:moveTo>
                  <a:lnTo>
                    <a:pt x="1" y="7593"/>
                  </a:lnTo>
                  <a:lnTo>
                    <a:pt x="7593" y="7593"/>
                  </a:lnTo>
                  <a:lnTo>
                    <a:pt x="7593"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3" name="Google Shape;413;p19"/>
            <p:cNvSpPr/>
            <p:nvPr/>
          </p:nvSpPr>
          <p:spPr>
            <a:xfrm>
              <a:off x="8103246" y="2108910"/>
              <a:ext cx="8464" cy="1793863"/>
            </a:xfrm>
            <a:custGeom>
              <a:avLst/>
              <a:gdLst/>
              <a:ahLst/>
              <a:cxnLst/>
              <a:rect l="l" t="t" r="r" b="b"/>
              <a:pathLst>
                <a:path w="323" h="68455" extrusionOk="0">
                  <a:moveTo>
                    <a:pt x="166" y="1"/>
                  </a:moveTo>
                  <a:lnTo>
                    <a:pt x="0" y="68455"/>
                  </a:lnTo>
                  <a:lnTo>
                    <a:pt x="322" y="68455"/>
                  </a:lnTo>
                  <a:lnTo>
                    <a:pt x="16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list">
  <p:cSld name="CUSTOM_4">
    <p:spTree>
      <p:nvGrpSpPr>
        <p:cNvPr id="1" name="Shape 414"/>
        <p:cNvGrpSpPr/>
        <p:nvPr/>
      </p:nvGrpSpPr>
      <p:grpSpPr>
        <a:xfrm>
          <a:off x="0" y="0"/>
          <a:ext cx="0" cy="0"/>
          <a:chOff x="0" y="0"/>
          <a:chExt cx="0" cy="0"/>
        </a:xfrm>
      </p:grpSpPr>
      <p:sp>
        <p:nvSpPr>
          <p:cNvPr id="415" name="Google Shape;415;p20"/>
          <p:cNvSpPr txBox="1">
            <a:spLocks noGrp="1"/>
          </p:cNvSpPr>
          <p:nvPr>
            <p:ph type="body" idx="1"/>
          </p:nvPr>
        </p:nvSpPr>
        <p:spPr>
          <a:xfrm>
            <a:off x="796500" y="1418033"/>
            <a:ext cx="5211600" cy="5049300"/>
          </a:xfrm>
          <a:prstGeom prst="rect">
            <a:avLst/>
          </a:prstGeom>
        </p:spPr>
        <p:txBody>
          <a:bodyPr spcFirstLastPara="1" wrap="square" lIns="121900" tIns="121900" rIns="121900" bIns="121900" anchor="t" anchorCtr="0">
            <a:noAutofit/>
          </a:bodyPr>
          <a:lstStyle>
            <a:lvl1pPr marL="457200" lvl="0" indent="-311150" rtl="0">
              <a:lnSpc>
                <a:spcPct val="100000"/>
              </a:lnSpc>
              <a:spcBef>
                <a:spcPts val="0"/>
              </a:spcBef>
              <a:spcAft>
                <a:spcPts val="0"/>
              </a:spcAft>
              <a:buSzPts val="1300"/>
              <a:buFont typeface="Livvic Light"/>
              <a:buChar char="●"/>
              <a:defRPr sz="1600"/>
            </a:lvl1pPr>
            <a:lvl2pPr marL="914400" lvl="1" indent="-311150" rtl="0">
              <a:spcBef>
                <a:spcPts val="2100"/>
              </a:spcBef>
              <a:spcAft>
                <a:spcPts val="0"/>
              </a:spcAft>
              <a:buSzPts val="1300"/>
              <a:buFont typeface="Nunito Light"/>
              <a:buChar char="○"/>
              <a:defRPr/>
            </a:lvl2pPr>
            <a:lvl3pPr marL="1371600" lvl="2" indent="-311150" rtl="0">
              <a:spcBef>
                <a:spcPts val="2100"/>
              </a:spcBef>
              <a:spcAft>
                <a:spcPts val="0"/>
              </a:spcAft>
              <a:buSzPts val="1300"/>
              <a:buFont typeface="Nunito Light"/>
              <a:buChar char="■"/>
              <a:defRPr/>
            </a:lvl3pPr>
            <a:lvl4pPr marL="1828800" lvl="3" indent="-311150" rtl="0">
              <a:spcBef>
                <a:spcPts val="2100"/>
              </a:spcBef>
              <a:spcAft>
                <a:spcPts val="0"/>
              </a:spcAft>
              <a:buSzPts val="1300"/>
              <a:buFont typeface="Nunito Light"/>
              <a:buChar char="●"/>
              <a:defRPr/>
            </a:lvl4pPr>
            <a:lvl5pPr marL="2286000" lvl="4" indent="-311150" rtl="0">
              <a:spcBef>
                <a:spcPts val="2100"/>
              </a:spcBef>
              <a:spcAft>
                <a:spcPts val="0"/>
              </a:spcAft>
              <a:buSzPts val="1300"/>
              <a:buFont typeface="Nunito Light"/>
              <a:buChar char="○"/>
              <a:defRPr/>
            </a:lvl5pPr>
            <a:lvl6pPr marL="2743200" lvl="5" indent="-311150" rtl="0">
              <a:spcBef>
                <a:spcPts val="2100"/>
              </a:spcBef>
              <a:spcAft>
                <a:spcPts val="0"/>
              </a:spcAft>
              <a:buSzPts val="1300"/>
              <a:buFont typeface="Nunito Light"/>
              <a:buChar char="■"/>
              <a:defRPr/>
            </a:lvl6pPr>
            <a:lvl7pPr marL="3200400" lvl="6" indent="-311150" rtl="0">
              <a:spcBef>
                <a:spcPts val="2100"/>
              </a:spcBef>
              <a:spcAft>
                <a:spcPts val="0"/>
              </a:spcAft>
              <a:buSzPts val="1300"/>
              <a:buFont typeface="Nunito Light"/>
              <a:buChar char="●"/>
              <a:defRPr/>
            </a:lvl7pPr>
            <a:lvl8pPr marL="3657600" lvl="7" indent="-311150" rtl="0">
              <a:spcBef>
                <a:spcPts val="2100"/>
              </a:spcBef>
              <a:spcAft>
                <a:spcPts val="0"/>
              </a:spcAft>
              <a:buSzPts val="1300"/>
              <a:buFont typeface="Nunito Light"/>
              <a:buChar char="○"/>
              <a:defRPr/>
            </a:lvl8pPr>
            <a:lvl9pPr marL="4114800" lvl="8" indent="-311150" rtl="0">
              <a:spcBef>
                <a:spcPts val="2100"/>
              </a:spcBef>
              <a:spcAft>
                <a:spcPts val="2100"/>
              </a:spcAft>
              <a:buSzPts val="1300"/>
              <a:buFont typeface="Nunito Light"/>
              <a:buChar char="■"/>
              <a:defRPr/>
            </a:lvl9pPr>
          </a:lstStyle>
          <a:p>
            <a:endParaRPr/>
          </a:p>
        </p:txBody>
      </p:sp>
      <p:sp>
        <p:nvSpPr>
          <p:cNvPr id="416" name="Google Shape;416;p20"/>
          <p:cNvSpPr txBox="1">
            <a:spLocks noGrp="1"/>
          </p:cNvSpPr>
          <p:nvPr>
            <p:ph type="ctrTitle"/>
          </p:nvPr>
        </p:nvSpPr>
        <p:spPr>
          <a:xfrm>
            <a:off x="825100" y="548900"/>
            <a:ext cx="6303600" cy="770400"/>
          </a:xfrm>
          <a:prstGeom prst="rect">
            <a:avLst/>
          </a:prstGeom>
        </p:spPr>
        <p:txBody>
          <a:bodyPr spcFirstLastPara="1" wrap="square" lIns="121900" tIns="121900" rIns="121900" bIns="121900" anchor="b" anchorCtr="0">
            <a:noAutofit/>
          </a:bodyPr>
          <a:lstStyle>
            <a:lvl1pPr lvl="0" rtl="0">
              <a:spcBef>
                <a:spcPts val="0"/>
              </a:spcBef>
              <a:spcAft>
                <a:spcPts val="0"/>
              </a:spcAft>
              <a:buClr>
                <a:srgbClr val="000000"/>
              </a:buClr>
              <a:buSzPts val="4800"/>
              <a:buNone/>
              <a:defRPr sz="4000"/>
            </a:lvl1pPr>
            <a:lvl2pPr lvl="1" algn="ctr" rtl="0">
              <a:spcBef>
                <a:spcPts val="0"/>
              </a:spcBef>
              <a:spcAft>
                <a:spcPts val="0"/>
              </a:spcAft>
              <a:buClr>
                <a:srgbClr val="D9D9D9"/>
              </a:buClr>
              <a:buSzPts val="2400"/>
              <a:buNone/>
              <a:defRPr sz="2400">
                <a:solidFill>
                  <a:srgbClr val="D9D9D9"/>
                </a:solidFill>
              </a:defRPr>
            </a:lvl2pPr>
            <a:lvl3pPr lvl="2" algn="ctr" rtl="0">
              <a:spcBef>
                <a:spcPts val="0"/>
              </a:spcBef>
              <a:spcAft>
                <a:spcPts val="0"/>
              </a:spcAft>
              <a:buClr>
                <a:srgbClr val="D9D9D9"/>
              </a:buClr>
              <a:buSzPts val="2400"/>
              <a:buNone/>
              <a:defRPr sz="2400">
                <a:solidFill>
                  <a:srgbClr val="D9D9D9"/>
                </a:solidFill>
              </a:defRPr>
            </a:lvl3pPr>
            <a:lvl4pPr lvl="3" algn="ctr" rtl="0">
              <a:spcBef>
                <a:spcPts val="0"/>
              </a:spcBef>
              <a:spcAft>
                <a:spcPts val="0"/>
              </a:spcAft>
              <a:buClr>
                <a:srgbClr val="D9D9D9"/>
              </a:buClr>
              <a:buSzPts val="2400"/>
              <a:buNone/>
              <a:defRPr sz="2400">
                <a:solidFill>
                  <a:srgbClr val="D9D9D9"/>
                </a:solidFill>
              </a:defRPr>
            </a:lvl4pPr>
            <a:lvl5pPr lvl="4" algn="ctr" rtl="0">
              <a:spcBef>
                <a:spcPts val="0"/>
              </a:spcBef>
              <a:spcAft>
                <a:spcPts val="0"/>
              </a:spcAft>
              <a:buClr>
                <a:srgbClr val="D9D9D9"/>
              </a:buClr>
              <a:buSzPts val="2400"/>
              <a:buNone/>
              <a:defRPr sz="2400">
                <a:solidFill>
                  <a:srgbClr val="D9D9D9"/>
                </a:solidFill>
              </a:defRPr>
            </a:lvl5pPr>
            <a:lvl6pPr lvl="5" algn="ctr" rtl="0">
              <a:spcBef>
                <a:spcPts val="0"/>
              </a:spcBef>
              <a:spcAft>
                <a:spcPts val="0"/>
              </a:spcAft>
              <a:buClr>
                <a:srgbClr val="D9D9D9"/>
              </a:buClr>
              <a:buSzPts val="2400"/>
              <a:buNone/>
              <a:defRPr sz="2400">
                <a:solidFill>
                  <a:srgbClr val="D9D9D9"/>
                </a:solidFill>
              </a:defRPr>
            </a:lvl6pPr>
            <a:lvl7pPr lvl="6" algn="ctr" rtl="0">
              <a:spcBef>
                <a:spcPts val="0"/>
              </a:spcBef>
              <a:spcAft>
                <a:spcPts val="0"/>
              </a:spcAft>
              <a:buClr>
                <a:srgbClr val="D9D9D9"/>
              </a:buClr>
              <a:buSzPts val="2400"/>
              <a:buNone/>
              <a:defRPr sz="2400">
                <a:solidFill>
                  <a:srgbClr val="D9D9D9"/>
                </a:solidFill>
              </a:defRPr>
            </a:lvl7pPr>
            <a:lvl8pPr lvl="7" algn="ctr" rtl="0">
              <a:spcBef>
                <a:spcPts val="0"/>
              </a:spcBef>
              <a:spcAft>
                <a:spcPts val="0"/>
              </a:spcAft>
              <a:buClr>
                <a:srgbClr val="D9D9D9"/>
              </a:buClr>
              <a:buSzPts val="2400"/>
              <a:buNone/>
              <a:defRPr sz="2400">
                <a:solidFill>
                  <a:srgbClr val="D9D9D9"/>
                </a:solidFill>
              </a:defRPr>
            </a:lvl8pPr>
            <a:lvl9pPr lvl="8" algn="ctr" rtl="0">
              <a:spcBef>
                <a:spcPts val="0"/>
              </a:spcBef>
              <a:spcAft>
                <a:spcPts val="0"/>
              </a:spcAft>
              <a:buClr>
                <a:srgbClr val="D9D9D9"/>
              </a:buClr>
              <a:buSzPts val="2400"/>
              <a:buNone/>
              <a:defRPr sz="2400">
                <a:solidFill>
                  <a:srgbClr val="D9D9D9"/>
                </a:solidFill>
              </a:defRPr>
            </a:lvl9pPr>
          </a:lstStyle>
          <a:p>
            <a:endParaRPr/>
          </a:p>
        </p:txBody>
      </p:sp>
      <p:sp>
        <p:nvSpPr>
          <p:cNvPr id="417" name="Google Shape;417;p20"/>
          <p:cNvSpPr txBox="1">
            <a:spLocks noGrp="1"/>
          </p:cNvSpPr>
          <p:nvPr>
            <p:ph type="body" idx="2"/>
          </p:nvPr>
        </p:nvSpPr>
        <p:spPr>
          <a:xfrm>
            <a:off x="6253500" y="1418033"/>
            <a:ext cx="5211600" cy="5049300"/>
          </a:xfrm>
          <a:prstGeom prst="rect">
            <a:avLst/>
          </a:prstGeom>
        </p:spPr>
        <p:txBody>
          <a:bodyPr spcFirstLastPara="1" wrap="square" lIns="121900" tIns="121900" rIns="121900" bIns="121900" anchor="t" anchorCtr="0">
            <a:noAutofit/>
          </a:bodyPr>
          <a:lstStyle>
            <a:lvl1pPr marL="457200" lvl="0" indent="-311150" rtl="0">
              <a:lnSpc>
                <a:spcPct val="100000"/>
              </a:lnSpc>
              <a:spcBef>
                <a:spcPts val="0"/>
              </a:spcBef>
              <a:spcAft>
                <a:spcPts val="0"/>
              </a:spcAft>
              <a:buClr>
                <a:srgbClr val="EC5D37"/>
              </a:buClr>
              <a:buSzPts val="1300"/>
              <a:buFont typeface="Livvic Light"/>
              <a:buChar char="●"/>
              <a:defRPr sz="1600"/>
            </a:lvl1pPr>
            <a:lvl2pPr marL="914400" lvl="1" indent="-311150" rtl="0">
              <a:spcBef>
                <a:spcPts val="2100"/>
              </a:spcBef>
              <a:spcAft>
                <a:spcPts val="0"/>
              </a:spcAft>
              <a:buClr>
                <a:srgbClr val="FFC800"/>
              </a:buClr>
              <a:buSzPts val="1300"/>
              <a:buFont typeface="Nunito Light"/>
              <a:buChar char="○"/>
              <a:defRPr/>
            </a:lvl2pPr>
            <a:lvl3pPr marL="1371600" lvl="2" indent="-311150" rtl="0">
              <a:spcBef>
                <a:spcPts val="2100"/>
              </a:spcBef>
              <a:spcAft>
                <a:spcPts val="0"/>
              </a:spcAft>
              <a:buClr>
                <a:srgbClr val="FFC800"/>
              </a:buClr>
              <a:buSzPts val="1300"/>
              <a:buFont typeface="Nunito Light"/>
              <a:buChar char="■"/>
              <a:defRPr/>
            </a:lvl3pPr>
            <a:lvl4pPr marL="1828800" lvl="3" indent="-311150" rtl="0">
              <a:spcBef>
                <a:spcPts val="2100"/>
              </a:spcBef>
              <a:spcAft>
                <a:spcPts val="0"/>
              </a:spcAft>
              <a:buClr>
                <a:srgbClr val="FFC800"/>
              </a:buClr>
              <a:buSzPts val="1300"/>
              <a:buFont typeface="Nunito Light"/>
              <a:buChar char="●"/>
              <a:defRPr/>
            </a:lvl4pPr>
            <a:lvl5pPr marL="2286000" lvl="4" indent="-311150" rtl="0">
              <a:spcBef>
                <a:spcPts val="2100"/>
              </a:spcBef>
              <a:spcAft>
                <a:spcPts val="0"/>
              </a:spcAft>
              <a:buClr>
                <a:srgbClr val="434343"/>
              </a:buClr>
              <a:buSzPts val="1300"/>
              <a:buFont typeface="Nunito Light"/>
              <a:buChar char="○"/>
              <a:defRPr/>
            </a:lvl5pPr>
            <a:lvl6pPr marL="2743200" lvl="5" indent="-311150" rtl="0">
              <a:spcBef>
                <a:spcPts val="2100"/>
              </a:spcBef>
              <a:spcAft>
                <a:spcPts val="0"/>
              </a:spcAft>
              <a:buClr>
                <a:srgbClr val="434343"/>
              </a:buClr>
              <a:buSzPts val="1300"/>
              <a:buFont typeface="Nunito Light"/>
              <a:buChar char="■"/>
              <a:defRPr/>
            </a:lvl6pPr>
            <a:lvl7pPr marL="3200400" lvl="6" indent="-311150" rtl="0">
              <a:spcBef>
                <a:spcPts val="2100"/>
              </a:spcBef>
              <a:spcAft>
                <a:spcPts val="0"/>
              </a:spcAft>
              <a:buClr>
                <a:srgbClr val="434343"/>
              </a:buClr>
              <a:buSzPts val="1300"/>
              <a:buFont typeface="Nunito Light"/>
              <a:buChar char="●"/>
              <a:defRPr/>
            </a:lvl7pPr>
            <a:lvl8pPr marL="3657600" lvl="7" indent="-311150" rtl="0">
              <a:spcBef>
                <a:spcPts val="2100"/>
              </a:spcBef>
              <a:spcAft>
                <a:spcPts val="0"/>
              </a:spcAft>
              <a:buClr>
                <a:srgbClr val="434343"/>
              </a:buClr>
              <a:buSzPts val="1300"/>
              <a:buFont typeface="Nunito Light"/>
              <a:buChar char="○"/>
              <a:defRPr/>
            </a:lvl8pPr>
            <a:lvl9pPr marL="4114800" lvl="8" indent="-311150" rtl="0">
              <a:spcBef>
                <a:spcPts val="2100"/>
              </a:spcBef>
              <a:spcAft>
                <a:spcPts val="2100"/>
              </a:spcAft>
              <a:buClr>
                <a:srgbClr val="434343"/>
              </a:buClr>
              <a:buSzPts val="1300"/>
              <a:buFont typeface="Nunito Light"/>
              <a:buChar char="■"/>
              <a:defRPr/>
            </a:lvl9pPr>
          </a:lstStyle>
          <a:p>
            <a:endParaRPr/>
          </a:p>
        </p:txBody>
      </p:sp>
      <p:sp>
        <p:nvSpPr>
          <p:cNvPr id="418" name="Google Shape;418;p20"/>
          <p:cNvSpPr/>
          <p:nvPr/>
        </p:nvSpPr>
        <p:spPr>
          <a:xfrm>
            <a:off x="11773233" y="1498267"/>
            <a:ext cx="144863" cy="144830"/>
          </a:xfrm>
          <a:custGeom>
            <a:avLst/>
            <a:gdLst/>
            <a:ahLst/>
            <a:cxnLst/>
            <a:rect l="l" t="t" r="r" b="b"/>
            <a:pathLst>
              <a:path w="4346" h="4345" extrusionOk="0">
                <a:moveTo>
                  <a:pt x="4027" y="337"/>
                </a:moveTo>
                <a:lnTo>
                  <a:pt x="4027" y="4008"/>
                </a:lnTo>
                <a:lnTo>
                  <a:pt x="338" y="4008"/>
                </a:lnTo>
                <a:lnTo>
                  <a:pt x="338" y="337"/>
                </a:lnTo>
                <a:close/>
                <a:moveTo>
                  <a:pt x="1" y="0"/>
                </a:moveTo>
                <a:lnTo>
                  <a:pt x="1" y="4345"/>
                </a:lnTo>
                <a:lnTo>
                  <a:pt x="4346" y="4345"/>
                </a:lnTo>
                <a:lnTo>
                  <a:pt x="434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9" name="Google Shape;419;p20"/>
          <p:cNvSpPr/>
          <p:nvPr/>
        </p:nvSpPr>
        <p:spPr>
          <a:xfrm>
            <a:off x="12208333" y="1787267"/>
            <a:ext cx="148596" cy="147963"/>
          </a:xfrm>
          <a:custGeom>
            <a:avLst/>
            <a:gdLst/>
            <a:ahLst/>
            <a:cxnLst/>
            <a:rect l="l" t="t" r="r" b="b"/>
            <a:pathLst>
              <a:path w="4458" h="4439" extrusionOk="0">
                <a:moveTo>
                  <a:pt x="4008" y="431"/>
                </a:moveTo>
                <a:lnTo>
                  <a:pt x="4008" y="4008"/>
                </a:lnTo>
                <a:lnTo>
                  <a:pt x="431" y="4008"/>
                </a:lnTo>
                <a:lnTo>
                  <a:pt x="431" y="431"/>
                </a:lnTo>
                <a:close/>
                <a:moveTo>
                  <a:pt x="0" y="1"/>
                </a:moveTo>
                <a:lnTo>
                  <a:pt x="0" y="4439"/>
                </a:lnTo>
                <a:lnTo>
                  <a:pt x="4457" y="4439"/>
                </a:lnTo>
                <a:lnTo>
                  <a:pt x="44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0" name="Google Shape;420;p20"/>
          <p:cNvSpPr/>
          <p:nvPr/>
        </p:nvSpPr>
        <p:spPr>
          <a:xfrm>
            <a:off x="7746467" y="285867"/>
            <a:ext cx="144830" cy="144830"/>
          </a:xfrm>
          <a:custGeom>
            <a:avLst/>
            <a:gdLst/>
            <a:ahLst/>
            <a:cxnLst/>
            <a:rect l="l" t="t" r="r" b="b"/>
            <a:pathLst>
              <a:path w="4345" h="4345" extrusionOk="0">
                <a:moveTo>
                  <a:pt x="4008" y="337"/>
                </a:moveTo>
                <a:lnTo>
                  <a:pt x="4008" y="4008"/>
                </a:lnTo>
                <a:lnTo>
                  <a:pt x="337" y="4008"/>
                </a:lnTo>
                <a:lnTo>
                  <a:pt x="337" y="337"/>
                </a:lnTo>
                <a:close/>
                <a:moveTo>
                  <a:pt x="0" y="0"/>
                </a:moveTo>
                <a:lnTo>
                  <a:pt x="0" y="4345"/>
                </a:lnTo>
                <a:lnTo>
                  <a:pt x="4345" y="4345"/>
                </a:lnTo>
                <a:lnTo>
                  <a:pt x="434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1" name="Google Shape;421;p20"/>
          <p:cNvSpPr/>
          <p:nvPr/>
        </p:nvSpPr>
        <p:spPr>
          <a:xfrm>
            <a:off x="9439733" y="560117"/>
            <a:ext cx="219761" cy="219161"/>
          </a:xfrm>
          <a:custGeom>
            <a:avLst/>
            <a:gdLst/>
            <a:ahLst/>
            <a:cxnLst/>
            <a:rect l="l" t="t" r="r" b="b"/>
            <a:pathLst>
              <a:path w="6593" h="6575" extrusionOk="0">
                <a:moveTo>
                  <a:pt x="6256" y="338"/>
                </a:moveTo>
                <a:lnTo>
                  <a:pt x="6256" y="6237"/>
                </a:lnTo>
                <a:lnTo>
                  <a:pt x="338" y="6237"/>
                </a:lnTo>
                <a:lnTo>
                  <a:pt x="338" y="338"/>
                </a:lnTo>
                <a:close/>
                <a:moveTo>
                  <a:pt x="1" y="1"/>
                </a:moveTo>
                <a:lnTo>
                  <a:pt x="1" y="6574"/>
                </a:lnTo>
                <a:lnTo>
                  <a:pt x="6593" y="6574"/>
                </a:lnTo>
                <a:lnTo>
                  <a:pt x="6593"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2" name="Google Shape;422;p20"/>
          <p:cNvSpPr/>
          <p:nvPr/>
        </p:nvSpPr>
        <p:spPr>
          <a:xfrm>
            <a:off x="10603600" y="371350"/>
            <a:ext cx="59965" cy="59332"/>
          </a:xfrm>
          <a:custGeom>
            <a:avLst/>
            <a:gdLst/>
            <a:ahLst/>
            <a:cxnLst/>
            <a:rect l="l" t="t" r="r" b="b"/>
            <a:pathLst>
              <a:path w="1799" h="1780" extrusionOk="0">
                <a:moveTo>
                  <a:pt x="1" y="1"/>
                </a:moveTo>
                <a:lnTo>
                  <a:pt x="1" y="1780"/>
                </a:lnTo>
                <a:lnTo>
                  <a:pt x="1798" y="1780"/>
                </a:lnTo>
                <a:lnTo>
                  <a:pt x="1798"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3" name="Google Shape;423;p20"/>
          <p:cNvSpPr/>
          <p:nvPr/>
        </p:nvSpPr>
        <p:spPr>
          <a:xfrm>
            <a:off x="9829933" y="-92433"/>
            <a:ext cx="207895" cy="207895"/>
          </a:xfrm>
          <a:custGeom>
            <a:avLst/>
            <a:gdLst/>
            <a:ahLst/>
            <a:cxnLst/>
            <a:rect l="l" t="t" r="r" b="b"/>
            <a:pathLst>
              <a:path w="6237" h="6237" extrusionOk="0">
                <a:moveTo>
                  <a:pt x="0" y="0"/>
                </a:moveTo>
                <a:lnTo>
                  <a:pt x="0" y="6236"/>
                </a:lnTo>
                <a:lnTo>
                  <a:pt x="6236" y="6236"/>
                </a:lnTo>
                <a:lnTo>
                  <a:pt x="6236"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4" name="Google Shape;424;p20"/>
          <p:cNvSpPr/>
          <p:nvPr/>
        </p:nvSpPr>
        <p:spPr>
          <a:xfrm>
            <a:off x="11285700" y="473400"/>
            <a:ext cx="207895" cy="208528"/>
          </a:xfrm>
          <a:custGeom>
            <a:avLst/>
            <a:gdLst/>
            <a:ahLst/>
            <a:cxnLst/>
            <a:rect l="l" t="t" r="r" b="b"/>
            <a:pathLst>
              <a:path w="6237" h="6256" extrusionOk="0">
                <a:moveTo>
                  <a:pt x="1" y="1"/>
                </a:moveTo>
                <a:lnTo>
                  <a:pt x="1" y="6256"/>
                </a:lnTo>
                <a:lnTo>
                  <a:pt x="6237" y="6256"/>
                </a:lnTo>
                <a:lnTo>
                  <a:pt x="6237"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5" name="Google Shape;425;p20"/>
          <p:cNvSpPr/>
          <p:nvPr/>
        </p:nvSpPr>
        <p:spPr>
          <a:xfrm>
            <a:off x="9685700" y="809817"/>
            <a:ext cx="163563" cy="163563"/>
          </a:xfrm>
          <a:custGeom>
            <a:avLst/>
            <a:gdLst/>
            <a:ahLst/>
            <a:cxnLst/>
            <a:rect l="l" t="t" r="r" b="b"/>
            <a:pathLst>
              <a:path w="4907" h="4907" extrusionOk="0">
                <a:moveTo>
                  <a:pt x="0" y="1"/>
                </a:moveTo>
                <a:lnTo>
                  <a:pt x="0" y="4907"/>
                </a:lnTo>
                <a:lnTo>
                  <a:pt x="4907" y="4907"/>
                </a:lnTo>
                <a:lnTo>
                  <a:pt x="4907"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6" name="Google Shape;426;p20"/>
          <p:cNvSpPr/>
          <p:nvPr/>
        </p:nvSpPr>
        <p:spPr>
          <a:xfrm>
            <a:off x="8398467" y="1210167"/>
            <a:ext cx="207895" cy="207861"/>
          </a:xfrm>
          <a:custGeom>
            <a:avLst/>
            <a:gdLst/>
            <a:ahLst/>
            <a:cxnLst/>
            <a:rect l="l" t="t" r="r" b="b"/>
            <a:pathLst>
              <a:path w="6237" h="6236" extrusionOk="0">
                <a:moveTo>
                  <a:pt x="1" y="0"/>
                </a:moveTo>
                <a:lnTo>
                  <a:pt x="1" y="6236"/>
                </a:lnTo>
                <a:lnTo>
                  <a:pt x="6237" y="6236"/>
                </a:lnTo>
                <a:lnTo>
                  <a:pt x="6237"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7" name="Google Shape;427;p20"/>
          <p:cNvSpPr/>
          <p:nvPr/>
        </p:nvSpPr>
        <p:spPr>
          <a:xfrm>
            <a:off x="-110667" y="6053950"/>
            <a:ext cx="219761" cy="219161"/>
          </a:xfrm>
          <a:custGeom>
            <a:avLst/>
            <a:gdLst/>
            <a:ahLst/>
            <a:cxnLst/>
            <a:rect l="l" t="t" r="r" b="b"/>
            <a:pathLst>
              <a:path w="6593" h="6575" extrusionOk="0">
                <a:moveTo>
                  <a:pt x="6256" y="338"/>
                </a:moveTo>
                <a:lnTo>
                  <a:pt x="6256" y="6237"/>
                </a:lnTo>
                <a:lnTo>
                  <a:pt x="338" y="6237"/>
                </a:lnTo>
                <a:lnTo>
                  <a:pt x="338" y="338"/>
                </a:lnTo>
                <a:close/>
                <a:moveTo>
                  <a:pt x="1" y="1"/>
                </a:moveTo>
                <a:lnTo>
                  <a:pt x="1" y="6574"/>
                </a:lnTo>
                <a:lnTo>
                  <a:pt x="6593" y="6574"/>
                </a:lnTo>
                <a:lnTo>
                  <a:pt x="6593"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8" name="Google Shape;428;p20"/>
          <p:cNvSpPr/>
          <p:nvPr/>
        </p:nvSpPr>
        <p:spPr>
          <a:xfrm>
            <a:off x="135300" y="6303650"/>
            <a:ext cx="163563" cy="163563"/>
          </a:xfrm>
          <a:custGeom>
            <a:avLst/>
            <a:gdLst/>
            <a:ahLst/>
            <a:cxnLst/>
            <a:rect l="l" t="t" r="r" b="b"/>
            <a:pathLst>
              <a:path w="4907" h="4907" extrusionOk="0">
                <a:moveTo>
                  <a:pt x="0" y="1"/>
                </a:moveTo>
                <a:lnTo>
                  <a:pt x="0" y="4907"/>
                </a:lnTo>
                <a:lnTo>
                  <a:pt x="4907" y="4907"/>
                </a:lnTo>
                <a:lnTo>
                  <a:pt x="4907"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3"/>
          <p:cNvSpPr/>
          <p:nvPr/>
        </p:nvSpPr>
        <p:spPr>
          <a:xfrm>
            <a:off x="9603186" y="1221412"/>
            <a:ext cx="161912" cy="161912"/>
          </a:xfrm>
          <a:custGeom>
            <a:avLst/>
            <a:gdLst/>
            <a:ahLst/>
            <a:cxnLst/>
            <a:rect l="l" t="t" r="r" b="b"/>
            <a:pathLst>
              <a:path w="4634" h="4634" extrusionOk="0">
                <a:moveTo>
                  <a:pt x="0" y="1"/>
                </a:moveTo>
                <a:lnTo>
                  <a:pt x="0" y="4634"/>
                </a:lnTo>
                <a:lnTo>
                  <a:pt x="4633" y="4634"/>
                </a:lnTo>
                <a:lnTo>
                  <a:pt x="463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 name="Google Shape;44;p3"/>
          <p:cNvSpPr/>
          <p:nvPr/>
        </p:nvSpPr>
        <p:spPr>
          <a:xfrm>
            <a:off x="11018230" y="3938241"/>
            <a:ext cx="138782" cy="139096"/>
          </a:xfrm>
          <a:custGeom>
            <a:avLst/>
            <a:gdLst/>
            <a:ahLst/>
            <a:cxnLst/>
            <a:rect l="l" t="t" r="r" b="b"/>
            <a:pathLst>
              <a:path w="3972" h="3981" extrusionOk="0">
                <a:moveTo>
                  <a:pt x="0" y="1"/>
                </a:moveTo>
                <a:lnTo>
                  <a:pt x="0" y="3981"/>
                </a:lnTo>
                <a:lnTo>
                  <a:pt x="3972" y="3981"/>
                </a:lnTo>
                <a:lnTo>
                  <a:pt x="397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5" name="Google Shape;45;p3"/>
          <p:cNvGrpSpPr/>
          <p:nvPr/>
        </p:nvGrpSpPr>
        <p:grpSpPr>
          <a:xfrm>
            <a:off x="11018147" y="-579187"/>
            <a:ext cx="251841" cy="1575335"/>
            <a:chOff x="2877432" y="975334"/>
            <a:chExt cx="188886" cy="1181531"/>
          </a:xfrm>
        </p:grpSpPr>
        <p:sp>
          <p:nvSpPr>
            <p:cNvPr id="46" name="Google Shape;46;p3"/>
            <p:cNvSpPr/>
            <p:nvPr/>
          </p:nvSpPr>
          <p:spPr>
            <a:xfrm>
              <a:off x="2877432" y="1968242"/>
              <a:ext cx="188886" cy="188624"/>
            </a:xfrm>
            <a:custGeom>
              <a:avLst/>
              <a:gdLst/>
              <a:ahLst/>
              <a:cxnLst/>
              <a:rect l="l" t="t" r="r" b="b"/>
              <a:pathLst>
                <a:path w="7208" h="7198" fill="none" extrusionOk="0">
                  <a:moveTo>
                    <a:pt x="1" y="0"/>
                  </a:moveTo>
                  <a:lnTo>
                    <a:pt x="7208" y="0"/>
                  </a:lnTo>
                  <a:lnTo>
                    <a:pt x="7208" y="7198"/>
                  </a:lnTo>
                  <a:lnTo>
                    <a:pt x="1" y="7198"/>
                  </a:lnTo>
                  <a:close/>
                </a:path>
              </a:pathLst>
            </a:custGeom>
            <a:noFill/>
            <a:ln w="5750" cap="flat" cmpd="sng">
              <a:solidFill>
                <a:schemeClr val="accent3"/>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 name="Google Shape;47;p3"/>
            <p:cNvSpPr/>
            <p:nvPr/>
          </p:nvSpPr>
          <p:spPr>
            <a:xfrm>
              <a:off x="2905393" y="1452501"/>
              <a:ext cx="133226" cy="133252"/>
            </a:xfrm>
            <a:custGeom>
              <a:avLst/>
              <a:gdLst/>
              <a:ahLst/>
              <a:cxnLst/>
              <a:rect l="l" t="t" r="r" b="b"/>
              <a:pathLst>
                <a:path w="5084" h="5085" fill="none" extrusionOk="0">
                  <a:moveTo>
                    <a:pt x="0" y="1"/>
                  </a:moveTo>
                  <a:lnTo>
                    <a:pt x="5083" y="1"/>
                  </a:lnTo>
                  <a:lnTo>
                    <a:pt x="5083" y="5084"/>
                  </a:lnTo>
                  <a:lnTo>
                    <a:pt x="0" y="5084"/>
                  </a:lnTo>
                  <a:close/>
                </a:path>
              </a:pathLst>
            </a:custGeom>
            <a:noFill/>
            <a:ln w="4125" cap="flat" cmpd="sng">
              <a:solidFill>
                <a:schemeClr val="accent3"/>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 name="Google Shape;48;p3"/>
            <p:cNvSpPr/>
            <p:nvPr/>
          </p:nvSpPr>
          <p:spPr>
            <a:xfrm>
              <a:off x="2931651" y="975334"/>
              <a:ext cx="80476" cy="80711"/>
            </a:xfrm>
            <a:custGeom>
              <a:avLst/>
              <a:gdLst/>
              <a:ahLst/>
              <a:cxnLst/>
              <a:rect l="l" t="t" r="r" b="b"/>
              <a:pathLst>
                <a:path w="3071" h="3080" fill="none" extrusionOk="0">
                  <a:moveTo>
                    <a:pt x="0" y="0"/>
                  </a:moveTo>
                  <a:lnTo>
                    <a:pt x="3070" y="0"/>
                  </a:lnTo>
                  <a:lnTo>
                    <a:pt x="3070" y="3080"/>
                  </a:lnTo>
                  <a:lnTo>
                    <a:pt x="0" y="3080"/>
                  </a:lnTo>
                  <a:close/>
                </a:path>
              </a:pathLst>
            </a:custGeom>
            <a:noFill/>
            <a:ln w="2525" cap="flat" cmpd="sng">
              <a:solidFill>
                <a:schemeClr val="accent3"/>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9" name="Google Shape;49;p3"/>
          <p:cNvSpPr/>
          <p:nvPr/>
        </p:nvSpPr>
        <p:spPr>
          <a:xfrm>
            <a:off x="11314661" y="2152842"/>
            <a:ext cx="107336" cy="107301"/>
          </a:xfrm>
          <a:custGeom>
            <a:avLst/>
            <a:gdLst/>
            <a:ahLst/>
            <a:cxnLst/>
            <a:rect l="l" t="t" r="r" b="b"/>
            <a:pathLst>
              <a:path w="3072" h="3071" extrusionOk="0">
                <a:moveTo>
                  <a:pt x="1" y="0"/>
                </a:moveTo>
                <a:lnTo>
                  <a:pt x="1" y="3070"/>
                </a:lnTo>
                <a:lnTo>
                  <a:pt x="3071" y="3070"/>
                </a:lnTo>
                <a:lnTo>
                  <a:pt x="3071"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50" name="Google Shape;50;p3"/>
          <p:cNvGrpSpPr/>
          <p:nvPr/>
        </p:nvGrpSpPr>
        <p:grpSpPr>
          <a:xfrm>
            <a:off x="4858305" y="-581609"/>
            <a:ext cx="177665" cy="2603105"/>
            <a:chOff x="6780548" y="337714"/>
            <a:chExt cx="133252" cy="1952377"/>
          </a:xfrm>
        </p:grpSpPr>
        <p:sp>
          <p:nvSpPr>
            <p:cNvPr id="51" name="Google Shape;51;p3"/>
            <p:cNvSpPr/>
            <p:nvPr/>
          </p:nvSpPr>
          <p:spPr>
            <a:xfrm>
              <a:off x="6780548" y="2156839"/>
              <a:ext cx="133252" cy="133252"/>
            </a:xfrm>
            <a:custGeom>
              <a:avLst/>
              <a:gdLst/>
              <a:ahLst/>
              <a:cxnLst/>
              <a:rect l="l" t="t" r="r" b="b"/>
              <a:pathLst>
                <a:path w="5085" h="5085" fill="none" extrusionOk="0">
                  <a:moveTo>
                    <a:pt x="1" y="1"/>
                  </a:moveTo>
                  <a:lnTo>
                    <a:pt x="5084" y="1"/>
                  </a:lnTo>
                  <a:lnTo>
                    <a:pt x="5084" y="5084"/>
                  </a:lnTo>
                  <a:lnTo>
                    <a:pt x="1" y="5084"/>
                  </a:lnTo>
                  <a:close/>
                </a:path>
              </a:pathLst>
            </a:custGeom>
            <a:noFill/>
            <a:ln w="4125" cap="flat" cmpd="sng">
              <a:solidFill>
                <a:schemeClr val="accent3"/>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2" name="Google Shape;52;p3"/>
            <p:cNvSpPr/>
            <p:nvPr/>
          </p:nvSpPr>
          <p:spPr>
            <a:xfrm>
              <a:off x="6842943" y="337714"/>
              <a:ext cx="8464" cy="1695359"/>
            </a:xfrm>
            <a:custGeom>
              <a:avLst/>
              <a:gdLst/>
              <a:ahLst/>
              <a:cxnLst/>
              <a:rect l="l" t="t" r="r" b="b"/>
              <a:pathLst>
                <a:path w="323" h="64696" extrusionOk="0">
                  <a:moveTo>
                    <a:pt x="157" y="0"/>
                  </a:moveTo>
                  <a:lnTo>
                    <a:pt x="1" y="64695"/>
                  </a:lnTo>
                  <a:lnTo>
                    <a:pt x="322" y="64695"/>
                  </a:lnTo>
                  <a:lnTo>
                    <a:pt x="157"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3" name="Google Shape;53;p3"/>
          <p:cNvSpPr/>
          <p:nvPr/>
        </p:nvSpPr>
        <p:spPr>
          <a:xfrm>
            <a:off x="11914302" y="14"/>
            <a:ext cx="11286" cy="3359516"/>
          </a:xfrm>
          <a:custGeom>
            <a:avLst/>
            <a:gdLst/>
            <a:ahLst/>
            <a:cxnLst/>
            <a:rect l="l" t="t" r="r" b="b"/>
            <a:pathLst>
              <a:path w="323" h="96151" extrusionOk="0">
                <a:moveTo>
                  <a:pt x="166" y="0"/>
                </a:moveTo>
                <a:lnTo>
                  <a:pt x="1" y="96150"/>
                </a:lnTo>
                <a:lnTo>
                  <a:pt x="323" y="96150"/>
                </a:lnTo>
                <a:lnTo>
                  <a:pt x="16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54" name="Google Shape;54;p3"/>
          <p:cNvGrpSpPr/>
          <p:nvPr/>
        </p:nvGrpSpPr>
        <p:grpSpPr>
          <a:xfrm>
            <a:off x="10677194" y="2811810"/>
            <a:ext cx="265328" cy="2852954"/>
            <a:chOff x="8008096" y="2108910"/>
            <a:chExt cx="199001" cy="2139769"/>
          </a:xfrm>
        </p:grpSpPr>
        <p:sp>
          <p:nvSpPr>
            <p:cNvPr id="55" name="Google Shape;55;p3"/>
            <p:cNvSpPr/>
            <p:nvPr/>
          </p:nvSpPr>
          <p:spPr>
            <a:xfrm>
              <a:off x="8008096" y="4049705"/>
              <a:ext cx="199001" cy="198975"/>
            </a:xfrm>
            <a:custGeom>
              <a:avLst/>
              <a:gdLst/>
              <a:ahLst/>
              <a:cxnLst/>
              <a:rect l="l" t="t" r="r" b="b"/>
              <a:pathLst>
                <a:path w="7594" h="7593" extrusionOk="0">
                  <a:moveTo>
                    <a:pt x="1" y="0"/>
                  </a:moveTo>
                  <a:lnTo>
                    <a:pt x="1" y="7593"/>
                  </a:lnTo>
                  <a:lnTo>
                    <a:pt x="7593" y="7593"/>
                  </a:lnTo>
                  <a:lnTo>
                    <a:pt x="7593"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6" name="Google Shape;56;p3"/>
            <p:cNvSpPr/>
            <p:nvPr/>
          </p:nvSpPr>
          <p:spPr>
            <a:xfrm>
              <a:off x="8103246" y="2108910"/>
              <a:ext cx="8464" cy="1793863"/>
            </a:xfrm>
            <a:custGeom>
              <a:avLst/>
              <a:gdLst/>
              <a:ahLst/>
              <a:cxnLst/>
              <a:rect l="l" t="t" r="r" b="b"/>
              <a:pathLst>
                <a:path w="323" h="68455" extrusionOk="0">
                  <a:moveTo>
                    <a:pt x="166" y="1"/>
                  </a:moveTo>
                  <a:lnTo>
                    <a:pt x="0" y="68455"/>
                  </a:lnTo>
                  <a:lnTo>
                    <a:pt x="322" y="68455"/>
                  </a:lnTo>
                  <a:lnTo>
                    <a:pt x="16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57" name="Google Shape;57;p3"/>
          <p:cNvGrpSpPr/>
          <p:nvPr/>
        </p:nvGrpSpPr>
        <p:grpSpPr>
          <a:xfrm>
            <a:off x="694394" y="1455327"/>
            <a:ext cx="265328" cy="2852954"/>
            <a:chOff x="8008096" y="2108910"/>
            <a:chExt cx="199001" cy="2139769"/>
          </a:xfrm>
        </p:grpSpPr>
        <p:sp>
          <p:nvSpPr>
            <p:cNvPr id="58" name="Google Shape;58;p3"/>
            <p:cNvSpPr/>
            <p:nvPr/>
          </p:nvSpPr>
          <p:spPr>
            <a:xfrm>
              <a:off x="8008096" y="4049705"/>
              <a:ext cx="199001" cy="198975"/>
            </a:xfrm>
            <a:custGeom>
              <a:avLst/>
              <a:gdLst/>
              <a:ahLst/>
              <a:cxnLst/>
              <a:rect l="l" t="t" r="r" b="b"/>
              <a:pathLst>
                <a:path w="7594" h="7593" extrusionOk="0">
                  <a:moveTo>
                    <a:pt x="1" y="0"/>
                  </a:moveTo>
                  <a:lnTo>
                    <a:pt x="1" y="7593"/>
                  </a:lnTo>
                  <a:lnTo>
                    <a:pt x="7593" y="7593"/>
                  </a:lnTo>
                  <a:lnTo>
                    <a:pt x="7593"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9" name="Google Shape;59;p3"/>
            <p:cNvSpPr/>
            <p:nvPr/>
          </p:nvSpPr>
          <p:spPr>
            <a:xfrm>
              <a:off x="8103246" y="2108910"/>
              <a:ext cx="8464" cy="1793863"/>
            </a:xfrm>
            <a:custGeom>
              <a:avLst/>
              <a:gdLst/>
              <a:ahLst/>
              <a:cxnLst/>
              <a:rect l="l" t="t" r="r" b="b"/>
              <a:pathLst>
                <a:path w="323" h="68455" extrusionOk="0">
                  <a:moveTo>
                    <a:pt x="166" y="1"/>
                  </a:moveTo>
                  <a:lnTo>
                    <a:pt x="0" y="68455"/>
                  </a:lnTo>
                  <a:lnTo>
                    <a:pt x="322" y="68455"/>
                  </a:lnTo>
                  <a:lnTo>
                    <a:pt x="16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0" name="Google Shape;60;p3"/>
          <p:cNvSpPr txBox="1">
            <a:spLocks noGrp="1"/>
          </p:cNvSpPr>
          <p:nvPr>
            <p:ph type="ctrTitle"/>
          </p:nvPr>
        </p:nvSpPr>
        <p:spPr>
          <a:xfrm>
            <a:off x="2708383" y="2323700"/>
            <a:ext cx="3495900" cy="1116300"/>
          </a:xfrm>
          <a:prstGeom prst="rect">
            <a:avLst/>
          </a:prstGeom>
        </p:spPr>
        <p:txBody>
          <a:bodyPr spcFirstLastPara="1" wrap="square" lIns="121900" tIns="121900" rIns="121900" bIns="121900" anchor="b" anchorCtr="0">
            <a:noAutofit/>
          </a:bodyPr>
          <a:lstStyle>
            <a:lvl1pPr lvl="0" algn="ctr" rtl="0">
              <a:spcBef>
                <a:spcPts val="0"/>
              </a:spcBef>
              <a:spcAft>
                <a:spcPts val="0"/>
              </a:spcAft>
              <a:buClr>
                <a:srgbClr val="000000"/>
              </a:buClr>
              <a:buSzPts val="1600"/>
              <a:buNone/>
              <a:defRPr sz="6400">
                <a:solidFill>
                  <a:schemeClr val="lt1"/>
                </a:solidFill>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
        <p:nvSpPr>
          <p:cNvPr id="61" name="Google Shape;61;p3"/>
          <p:cNvSpPr txBox="1">
            <a:spLocks noGrp="1"/>
          </p:cNvSpPr>
          <p:nvPr>
            <p:ph type="subTitle" idx="1"/>
          </p:nvPr>
        </p:nvSpPr>
        <p:spPr>
          <a:xfrm>
            <a:off x="2388783" y="3223267"/>
            <a:ext cx="4135200" cy="13983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rgbClr val="000000"/>
              </a:buClr>
              <a:buSzPts val="1300"/>
              <a:buNone/>
              <a:defRPr/>
            </a:lvl1pPr>
            <a:lvl2pPr lvl="1" rtl="0">
              <a:lnSpc>
                <a:spcPct val="100000"/>
              </a:lnSpc>
              <a:spcBef>
                <a:spcPts val="0"/>
              </a:spcBef>
              <a:spcAft>
                <a:spcPts val="0"/>
              </a:spcAft>
              <a:buClr>
                <a:srgbClr val="000000"/>
              </a:buClr>
              <a:buSzPts val="1300"/>
              <a:buNone/>
              <a:defRPr sz="1300">
                <a:solidFill>
                  <a:srgbClr val="000000"/>
                </a:solidFill>
              </a:defRPr>
            </a:lvl2pPr>
            <a:lvl3pPr lvl="2" rtl="0">
              <a:lnSpc>
                <a:spcPct val="100000"/>
              </a:lnSpc>
              <a:spcBef>
                <a:spcPts val="0"/>
              </a:spcBef>
              <a:spcAft>
                <a:spcPts val="0"/>
              </a:spcAft>
              <a:buClr>
                <a:srgbClr val="000000"/>
              </a:buClr>
              <a:buSzPts val="1300"/>
              <a:buNone/>
              <a:defRPr sz="1300">
                <a:solidFill>
                  <a:srgbClr val="000000"/>
                </a:solidFill>
              </a:defRPr>
            </a:lvl3pPr>
            <a:lvl4pPr lvl="3" rtl="0">
              <a:lnSpc>
                <a:spcPct val="100000"/>
              </a:lnSpc>
              <a:spcBef>
                <a:spcPts val="0"/>
              </a:spcBef>
              <a:spcAft>
                <a:spcPts val="0"/>
              </a:spcAft>
              <a:buClr>
                <a:srgbClr val="000000"/>
              </a:buClr>
              <a:buSzPts val="1300"/>
              <a:buNone/>
              <a:defRPr sz="1300">
                <a:solidFill>
                  <a:srgbClr val="000000"/>
                </a:solidFill>
              </a:defRPr>
            </a:lvl4pPr>
            <a:lvl5pPr lvl="4" rtl="0">
              <a:lnSpc>
                <a:spcPct val="100000"/>
              </a:lnSpc>
              <a:spcBef>
                <a:spcPts val="0"/>
              </a:spcBef>
              <a:spcAft>
                <a:spcPts val="0"/>
              </a:spcAft>
              <a:buClr>
                <a:srgbClr val="000000"/>
              </a:buClr>
              <a:buSzPts val="1300"/>
              <a:buNone/>
              <a:defRPr sz="1300">
                <a:solidFill>
                  <a:srgbClr val="000000"/>
                </a:solidFill>
              </a:defRPr>
            </a:lvl5pPr>
            <a:lvl6pPr lvl="5" rtl="0">
              <a:lnSpc>
                <a:spcPct val="100000"/>
              </a:lnSpc>
              <a:spcBef>
                <a:spcPts val="0"/>
              </a:spcBef>
              <a:spcAft>
                <a:spcPts val="0"/>
              </a:spcAft>
              <a:buClr>
                <a:srgbClr val="000000"/>
              </a:buClr>
              <a:buSzPts val="1300"/>
              <a:buNone/>
              <a:defRPr sz="1300">
                <a:solidFill>
                  <a:srgbClr val="000000"/>
                </a:solidFill>
              </a:defRPr>
            </a:lvl6pPr>
            <a:lvl7pPr lvl="6" rtl="0">
              <a:lnSpc>
                <a:spcPct val="100000"/>
              </a:lnSpc>
              <a:spcBef>
                <a:spcPts val="0"/>
              </a:spcBef>
              <a:spcAft>
                <a:spcPts val="0"/>
              </a:spcAft>
              <a:buClr>
                <a:srgbClr val="000000"/>
              </a:buClr>
              <a:buSzPts val="1300"/>
              <a:buNone/>
              <a:defRPr sz="1300">
                <a:solidFill>
                  <a:srgbClr val="000000"/>
                </a:solidFill>
              </a:defRPr>
            </a:lvl7pPr>
            <a:lvl8pPr lvl="7" rtl="0">
              <a:lnSpc>
                <a:spcPct val="100000"/>
              </a:lnSpc>
              <a:spcBef>
                <a:spcPts val="0"/>
              </a:spcBef>
              <a:spcAft>
                <a:spcPts val="0"/>
              </a:spcAft>
              <a:buClr>
                <a:srgbClr val="000000"/>
              </a:buClr>
              <a:buSzPts val="1300"/>
              <a:buNone/>
              <a:defRPr sz="1300">
                <a:solidFill>
                  <a:srgbClr val="000000"/>
                </a:solidFill>
              </a:defRPr>
            </a:lvl8pPr>
            <a:lvl9pPr lvl="8" rtl="0">
              <a:lnSpc>
                <a:spcPct val="100000"/>
              </a:lnSpc>
              <a:spcBef>
                <a:spcPts val="0"/>
              </a:spcBef>
              <a:spcAft>
                <a:spcPts val="0"/>
              </a:spcAft>
              <a:buClr>
                <a:srgbClr val="000000"/>
              </a:buClr>
              <a:buSzPts val="1300"/>
              <a:buNone/>
              <a:defRPr sz="1300">
                <a:solidFill>
                  <a:srgbClr val="000000"/>
                </a:solidFill>
              </a:defRPr>
            </a:lvl9pPr>
          </a:lstStyle>
          <a:p>
            <a:endParaRPr/>
          </a:p>
        </p:txBody>
      </p:sp>
      <p:sp>
        <p:nvSpPr>
          <p:cNvPr id="62" name="Google Shape;62;p3"/>
          <p:cNvSpPr txBox="1">
            <a:spLocks noGrp="1"/>
          </p:cNvSpPr>
          <p:nvPr>
            <p:ph type="title" idx="2" hasCustomPrompt="1"/>
          </p:nvPr>
        </p:nvSpPr>
        <p:spPr>
          <a:xfrm>
            <a:off x="7779867" y="2829633"/>
            <a:ext cx="1308000" cy="7704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rgbClr val="000000"/>
              </a:buClr>
              <a:buSzPts val="6400"/>
              <a:buNone/>
              <a:defRPr sz="8000"/>
            </a:lvl1pPr>
            <a:lvl2pPr lvl="1"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64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429"/>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30"/>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1"/>
        <p:cNvGrpSpPr/>
        <p:nvPr/>
      </p:nvGrpSpPr>
      <p:grpSpPr>
        <a:xfrm>
          <a:off x="0" y="0"/>
          <a:ext cx="0" cy="0"/>
          <a:chOff x="0" y="0"/>
          <a:chExt cx="0" cy="0"/>
        </a:xfrm>
      </p:grpSpPr>
      <p:sp>
        <p:nvSpPr>
          <p:cNvPr id="432" name="Google Shape;432;p23"/>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3" name="Google Shape;433;p23"/>
          <p:cNvSpPr txBox="1">
            <a:spLocks noGrp="1"/>
          </p:cNvSpPr>
          <p:nvPr>
            <p:ph type="body" idx="1"/>
          </p:nvPr>
        </p:nvSpPr>
        <p:spPr>
          <a:xfrm>
            <a:off x="1141412" y="2249487"/>
            <a:ext cx="9906000" cy="3541800"/>
          </a:xfrm>
          <a:prstGeom prst="rect">
            <a:avLst/>
          </a:prstGeom>
          <a:noFill/>
          <a:ln>
            <a:noFill/>
          </a:ln>
        </p:spPr>
        <p:txBody>
          <a:bodyPr spcFirstLastPara="1" wrap="square" lIns="91425" tIns="45700" rIns="91425" bIns="45700" anchor="t" anchorCtr="0">
            <a:normAutofit/>
          </a:bodyPr>
          <a:lstStyle>
            <a:lvl1pPr marL="457200" lvl="0" indent="-371475" algn="l" rtl="0">
              <a:lnSpc>
                <a:spcPct val="120000"/>
              </a:lnSpc>
              <a:spcBef>
                <a:spcPts val="1000"/>
              </a:spcBef>
              <a:spcAft>
                <a:spcPts val="0"/>
              </a:spcAft>
              <a:buClr>
                <a:schemeClr val="lt1"/>
              </a:buClr>
              <a:buSzPts val="2250"/>
              <a:buChar char="•"/>
              <a:defRPr/>
            </a:lvl1pPr>
            <a:lvl2pPr marL="914400" lvl="1" indent="-371475" algn="l" rtl="0">
              <a:lnSpc>
                <a:spcPct val="120000"/>
              </a:lnSpc>
              <a:spcBef>
                <a:spcPts val="500"/>
              </a:spcBef>
              <a:spcAft>
                <a:spcPts val="0"/>
              </a:spcAft>
              <a:buClr>
                <a:schemeClr val="lt1"/>
              </a:buClr>
              <a:buSzPts val="2250"/>
              <a:buChar char="•"/>
              <a:defRPr/>
            </a:lvl2pPr>
            <a:lvl3pPr marL="1371600" lvl="2" indent="-371475" algn="l" rtl="0">
              <a:lnSpc>
                <a:spcPct val="120000"/>
              </a:lnSpc>
              <a:spcBef>
                <a:spcPts val="500"/>
              </a:spcBef>
              <a:spcAft>
                <a:spcPts val="0"/>
              </a:spcAft>
              <a:buClr>
                <a:schemeClr val="lt1"/>
              </a:buClr>
              <a:buSzPts val="2250"/>
              <a:buChar char="•"/>
              <a:defRPr/>
            </a:lvl3pPr>
            <a:lvl4pPr marL="1828800" lvl="3" indent="-371475" algn="l" rtl="0">
              <a:lnSpc>
                <a:spcPct val="120000"/>
              </a:lnSpc>
              <a:spcBef>
                <a:spcPts val="500"/>
              </a:spcBef>
              <a:spcAft>
                <a:spcPts val="0"/>
              </a:spcAft>
              <a:buClr>
                <a:schemeClr val="lt1"/>
              </a:buClr>
              <a:buSzPts val="2250"/>
              <a:buChar char="•"/>
              <a:defRPr/>
            </a:lvl4pPr>
            <a:lvl5pPr marL="2286000" lvl="4" indent="-371475" algn="l" rtl="0">
              <a:lnSpc>
                <a:spcPct val="120000"/>
              </a:lnSpc>
              <a:spcBef>
                <a:spcPts val="500"/>
              </a:spcBef>
              <a:spcAft>
                <a:spcPts val="0"/>
              </a:spcAft>
              <a:buClr>
                <a:schemeClr val="lt1"/>
              </a:buClr>
              <a:buSzPts val="2250"/>
              <a:buChar char="•"/>
              <a:defRPr/>
            </a:lvl5pPr>
            <a:lvl6pPr marL="2743200" lvl="5" indent="-371475" algn="l" rtl="0">
              <a:lnSpc>
                <a:spcPct val="120000"/>
              </a:lnSpc>
              <a:spcBef>
                <a:spcPts val="500"/>
              </a:spcBef>
              <a:spcAft>
                <a:spcPts val="0"/>
              </a:spcAft>
              <a:buClr>
                <a:schemeClr val="lt1"/>
              </a:buClr>
              <a:buSzPts val="2250"/>
              <a:buChar char="•"/>
              <a:defRPr/>
            </a:lvl6pPr>
            <a:lvl7pPr marL="3200400" lvl="6" indent="-371475" algn="l" rtl="0">
              <a:lnSpc>
                <a:spcPct val="120000"/>
              </a:lnSpc>
              <a:spcBef>
                <a:spcPts val="500"/>
              </a:spcBef>
              <a:spcAft>
                <a:spcPts val="0"/>
              </a:spcAft>
              <a:buClr>
                <a:schemeClr val="lt1"/>
              </a:buClr>
              <a:buSzPts val="2250"/>
              <a:buChar char="•"/>
              <a:defRPr/>
            </a:lvl7pPr>
            <a:lvl8pPr marL="3657600" lvl="7" indent="-371475" algn="l" rtl="0">
              <a:lnSpc>
                <a:spcPct val="120000"/>
              </a:lnSpc>
              <a:spcBef>
                <a:spcPts val="500"/>
              </a:spcBef>
              <a:spcAft>
                <a:spcPts val="0"/>
              </a:spcAft>
              <a:buClr>
                <a:schemeClr val="lt1"/>
              </a:buClr>
              <a:buSzPts val="2250"/>
              <a:buChar char="•"/>
              <a:defRPr/>
            </a:lvl8pPr>
            <a:lvl9pPr marL="4114800" lvl="8" indent="-371475" algn="l" rtl="0">
              <a:lnSpc>
                <a:spcPct val="120000"/>
              </a:lnSpc>
              <a:spcBef>
                <a:spcPts val="500"/>
              </a:spcBef>
              <a:spcAft>
                <a:spcPts val="0"/>
              </a:spcAft>
              <a:buClr>
                <a:schemeClr val="lt1"/>
              </a:buClr>
              <a:buSzPts val="2250"/>
              <a:buChar char="•"/>
              <a:defRPr/>
            </a:lvl9pPr>
          </a:lstStyle>
          <a:p>
            <a:endParaRPr/>
          </a:p>
        </p:txBody>
      </p:sp>
      <p:sp>
        <p:nvSpPr>
          <p:cNvPr id="434" name="Google Shape;434;p23"/>
          <p:cNvSpPr txBox="1">
            <a:spLocks noGrp="1"/>
          </p:cNvSpPr>
          <p:nvPr>
            <p:ph type="dt" idx="10"/>
          </p:nvPr>
        </p:nvSpPr>
        <p:spPr>
          <a:xfrm>
            <a:off x="7456921" y="5883276"/>
            <a:ext cx="27432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5" name="Google Shape;435;p23"/>
          <p:cNvSpPr txBox="1">
            <a:spLocks noGrp="1"/>
          </p:cNvSpPr>
          <p:nvPr>
            <p:ph type="ftr" idx="11"/>
          </p:nvPr>
        </p:nvSpPr>
        <p:spPr>
          <a:xfrm>
            <a:off x="1141411" y="5883275"/>
            <a:ext cx="6239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6" name="Google Shape;436;p23"/>
          <p:cNvSpPr txBox="1">
            <a:spLocks noGrp="1"/>
          </p:cNvSpPr>
          <p:nvPr>
            <p:ph type="sldNum" idx="12"/>
          </p:nvPr>
        </p:nvSpPr>
        <p:spPr>
          <a:xfrm>
            <a:off x="10276321" y="5883274"/>
            <a:ext cx="771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437"/>
        <p:cNvGrpSpPr/>
        <p:nvPr/>
      </p:nvGrpSpPr>
      <p:grpSpPr>
        <a:xfrm>
          <a:off x="0" y="0"/>
          <a:ext cx="0" cy="0"/>
          <a:chOff x="0" y="0"/>
          <a:chExt cx="0" cy="0"/>
        </a:xfrm>
      </p:grpSpPr>
      <p:sp>
        <p:nvSpPr>
          <p:cNvPr id="438" name="Google Shape;438;p24"/>
          <p:cNvSpPr txBox="1">
            <a:spLocks noGrp="1"/>
          </p:cNvSpPr>
          <p:nvPr>
            <p:ph type="title"/>
          </p:nvPr>
        </p:nvSpPr>
        <p:spPr>
          <a:xfrm>
            <a:off x="1141411" y="1419226"/>
            <a:ext cx="99060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3600"/>
              <a:buFont typeface="Twentieth Century"/>
              <a:buNone/>
              <a:defRPr sz="36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9" name="Google Shape;439;p24"/>
          <p:cNvSpPr txBox="1">
            <a:spLocks noGrp="1"/>
          </p:cNvSpPr>
          <p:nvPr>
            <p:ph type="body" idx="1"/>
          </p:nvPr>
        </p:nvSpPr>
        <p:spPr>
          <a:xfrm>
            <a:off x="1141411" y="4424362"/>
            <a:ext cx="9906000" cy="1374900"/>
          </a:xfrm>
          <a:prstGeom prst="rect">
            <a:avLst/>
          </a:prstGeom>
          <a:noFill/>
          <a:ln>
            <a:noFill/>
          </a:ln>
        </p:spPr>
        <p:txBody>
          <a:bodyPr spcFirstLastPara="1" wrap="square" lIns="91425" tIns="45700" rIns="91425" bIns="45700" anchor="t" anchorCtr="0">
            <a:normAutofit/>
          </a:bodyPr>
          <a:lstStyle>
            <a:lvl1pPr marL="457200" lvl="0" indent="-228600" algn="l" rtl="0">
              <a:lnSpc>
                <a:spcPct val="120000"/>
              </a:lnSpc>
              <a:spcBef>
                <a:spcPts val="1000"/>
              </a:spcBef>
              <a:spcAft>
                <a:spcPts val="0"/>
              </a:spcAft>
              <a:buClr>
                <a:schemeClr val="lt1"/>
              </a:buClr>
              <a:buSzPts val="2250"/>
              <a:buNone/>
              <a:defRPr sz="1800" cap="none">
                <a:solidFill>
                  <a:schemeClr val="lt1"/>
                </a:solidFill>
              </a:defRPr>
            </a:lvl1pPr>
            <a:lvl2pPr marL="914400" lvl="1" indent="-228600" algn="l" rtl="0">
              <a:lnSpc>
                <a:spcPct val="120000"/>
              </a:lnSpc>
              <a:spcBef>
                <a:spcPts val="500"/>
              </a:spcBef>
              <a:spcAft>
                <a:spcPts val="0"/>
              </a:spcAft>
              <a:buClr>
                <a:schemeClr val="lt1"/>
              </a:buClr>
              <a:buSzPts val="2250"/>
              <a:buNone/>
              <a:defRPr sz="1800">
                <a:solidFill>
                  <a:schemeClr val="lt1"/>
                </a:solidFill>
              </a:defRPr>
            </a:lvl2pPr>
            <a:lvl3pPr marL="1371600" lvl="2" indent="-228600" algn="l" rtl="0">
              <a:lnSpc>
                <a:spcPct val="120000"/>
              </a:lnSpc>
              <a:spcBef>
                <a:spcPts val="500"/>
              </a:spcBef>
              <a:spcAft>
                <a:spcPts val="0"/>
              </a:spcAft>
              <a:buClr>
                <a:schemeClr val="lt1"/>
              </a:buClr>
              <a:buSzPts val="2250"/>
              <a:buNone/>
              <a:defRPr sz="1800">
                <a:solidFill>
                  <a:schemeClr val="lt1"/>
                </a:solidFill>
              </a:defRPr>
            </a:lvl3pPr>
            <a:lvl4pPr marL="1828800" lvl="3" indent="-228600" algn="l" rtl="0">
              <a:lnSpc>
                <a:spcPct val="120000"/>
              </a:lnSpc>
              <a:spcBef>
                <a:spcPts val="500"/>
              </a:spcBef>
              <a:spcAft>
                <a:spcPts val="0"/>
              </a:spcAft>
              <a:buClr>
                <a:schemeClr val="lt1"/>
              </a:buClr>
              <a:buSzPts val="2000"/>
              <a:buNone/>
              <a:defRPr sz="1600">
                <a:solidFill>
                  <a:schemeClr val="lt1"/>
                </a:solidFill>
              </a:defRPr>
            </a:lvl4pPr>
            <a:lvl5pPr marL="2286000" lvl="4" indent="-228600" algn="l" rtl="0">
              <a:lnSpc>
                <a:spcPct val="120000"/>
              </a:lnSpc>
              <a:spcBef>
                <a:spcPts val="500"/>
              </a:spcBef>
              <a:spcAft>
                <a:spcPts val="0"/>
              </a:spcAft>
              <a:buClr>
                <a:schemeClr val="lt1"/>
              </a:buClr>
              <a:buSzPts val="2000"/>
              <a:buNone/>
              <a:defRPr sz="1600">
                <a:solidFill>
                  <a:schemeClr val="lt1"/>
                </a:solidFill>
              </a:defRPr>
            </a:lvl5pPr>
            <a:lvl6pPr marL="2743200" lvl="5" indent="-228600" algn="l" rtl="0">
              <a:lnSpc>
                <a:spcPct val="120000"/>
              </a:lnSpc>
              <a:spcBef>
                <a:spcPts val="500"/>
              </a:spcBef>
              <a:spcAft>
                <a:spcPts val="0"/>
              </a:spcAft>
              <a:buClr>
                <a:schemeClr val="lt1"/>
              </a:buClr>
              <a:buSzPts val="2000"/>
              <a:buNone/>
              <a:defRPr sz="1600">
                <a:solidFill>
                  <a:schemeClr val="lt1"/>
                </a:solidFill>
              </a:defRPr>
            </a:lvl6pPr>
            <a:lvl7pPr marL="3200400" lvl="6" indent="-228600" algn="l" rtl="0">
              <a:lnSpc>
                <a:spcPct val="120000"/>
              </a:lnSpc>
              <a:spcBef>
                <a:spcPts val="500"/>
              </a:spcBef>
              <a:spcAft>
                <a:spcPts val="0"/>
              </a:spcAft>
              <a:buClr>
                <a:schemeClr val="lt1"/>
              </a:buClr>
              <a:buSzPts val="2000"/>
              <a:buNone/>
              <a:defRPr sz="1600">
                <a:solidFill>
                  <a:schemeClr val="lt1"/>
                </a:solidFill>
              </a:defRPr>
            </a:lvl7pPr>
            <a:lvl8pPr marL="3657600" lvl="7" indent="-228600" algn="l" rtl="0">
              <a:lnSpc>
                <a:spcPct val="120000"/>
              </a:lnSpc>
              <a:spcBef>
                <a:spcPts val="500"/>
              </a:spcBef>
              <a:spcAft>
                <a:spcPts val="0"/>
              </a:spcAft>
              <a:buClr>
                <a:schemeClr val="lt1"/>
              </a:buClr>
              <a:buSzPts val="2000"/>
              <a:buNone/>
              <a:defRPr sz="1600">
                <a:solidFill>
                  <a:schemeClr val="lt1"/>
                </a:solidFill>
              </a:defRPr>
            </a:lvl8pPr>
            <a:lvl9pPr marL="4114800" lvl="8" indent="-228600" algn="l" rtl="0">
              <a:lnSpc>
                <a:spcPct val="120000"/>
              </a:lnSpc>
              <a:spcBef>
                <a:spcPts val="500"/>
              </a:spcBef>
              <a:spcAft>
                <a:spcPts val="0"/>
              </a:spcAft>
              <a:buClr>
                <a:schemeClr val="lt1"/>
              </a:buClr>
              <a:buSzPts val="2000"/>
              <a:buNone/>
              <a:defRPr sz="1600">
                <a:solidFill>
                  <a:schemeClr val="lt1"/>
                </a:solidFill>
              </a:defRPr>
            </a:lvl9pPr>
          </a:lstStyle>
          <a:p>
            <a:endParaRPr/>
          </a:p>
        </p:txBody>
      </p:sp>
      <p:sp>
        <p:nvSpPr>
          <p:cNvPr id="440" name="Google Shape;440;p24"/>
          <p:cNvSpPr txBox="1">
            <a:spLocks noGrp="1"/>
          </p:cNvSpPr>
          <p:nvPr>
            <p:ph type="dt" idx="10"/>
          </p:nvPr>
        </p:nvSpPr>
        <p:spPr>
          <a:xfrm>
            <a:off x="7456921" y="5883276"/>
            <a:ext cx="27432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1" name="Google Shape;441;p24"/>
          <p:cNvSpPr txBox="1">
            <a:spLocks noGrp="1"/>
          </p:cNvSpPr>
          <p:nvPr>
            <p:ph type="ftr" idx="11"/>
          </p:nvPr>
        </p:nvSpPr>
        <p:spPr>
          <a:xfrm>
            <a:off x="1141411" y="5883275"/>
            <a:ext cx="6239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2" name="Google Shape;442;p24"/>
          <p:cNvSpPr txBox="1">
            <a:spLocks noGrp="1"/>
          </p:cNvSpPr>
          <p:nvPr>
            <p:ph type="sldNum" idx="12"/>
          </p:nvPr>
        </p:nvSpPr>
        <p:spPr>
          <a:xfrm>
            <a:off x="10276321" y="5883274"/>
            <a:ext cx="771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443"/>
        <p:cNvGrpSpPr/>
        <p:nvPr/>
      </p:nvGrpSpPr>
      <p:grpSpPr>
        <a:xfrm>
          <a:off x="0" y="0"/>
          <a:ext cx="0" cy="0"/>
          <a:chOff x="0" y="0"/>
          <a:chExt cx="0" cy="0"/>
        </a:xfrm>
      </p:grpSpPr>
      <p:grpSp>
        <p:nvGrpSpPr>
          <p:cNvPr id="444" name="Google Shape;444;p25"/>
          <p:cNvGrpSpPr/>
          <p:nvPr/>
        </p:nvGrpSpPr>
        <p:grpSpPr>
          <a:xfrm>
            <a:off x="834621" y="399168"/>
            <a:ext cx="1332416" cy="1332416"/>
            <a:chOff x="348199" y="179450"/>
            <a:chExt cx="1116300" cy="1116300"/>
          </a:xfrm>
        </p:grpSpPr>
        <p:sp>
          <p:nvSpPr>
            <p:cNvPr id="445" name="Google Shape;445;p2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6" name="Google Shape;446;p2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47" name="Google Shape;447;p25"/>
          <p:cNvSpPr txBox="1">
            <a:spLocks noGrp="1"/>
          </p:cNvSpPr>
          <p:nvPr>
            <p:ph type="title"/>
          </p:nvPr>
        </p:nvSpPr>
        <p:spPr>
          <a:xfrm>
            <a:off x="1738400" y="798100"/>
            <a:ext cx="9374100" cy="13323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448" name="Google Shape;448;p25"/>
          <p:cNvSpPr txBox="1">
            <a:spLocks noGrp="1"/>
          </p:cNvSpPr>
          <p:nvPr>
            <p:ph type="sldNum" idx="12"/>
          </p:nvPr>
        </p:nvSpPr>
        <p:spPr>
          <a:xfrm>
            <a:off x="11268061" y="6315968"/>
            <a:ext cx="731700" cy="5247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
        <p:cNvGrpSpPr/>
        <p:nvPr/>
      </p:nvGrpSpPr>
      <p:grpSpPr>
        <a:xfrm>
          <a:off x="0" y="0"/>
          <a:ext cx="0" cy="0"/>
          <a:chOff x="0" y="0"/>
          <a:chExt cx="0" cy="0"/>
        </a:xfrm>
      </p:grpSpPr>
      <p:sp>
        <p:nvSpPr>
          <p:cNvPr id="64" name="Google Shape;64;p4"/>
          <p:cNvSpPr txBox="1">
            <a:spLocks noGrp="1"/>
          </p:cNvSpPr>
          <p:nvPr>
            <p:ph type="body" idx="1"/>
          </p:nvPr>
        </p:nvSpPr>
        <p:spPr>
          <a:xfrm>
            <a:off x="825100" y="2238900"/>
            <a:ext cx="4712400" cy="2786700"/>
          </a:xfrm>
          <a:prstGeom prst="rect">
            <a:avLst/>
          </a:prstGeom>
        </p:spPr>
        <p:txBody>
          <a:bodyPr spcFirstLastPara="1" wrap="square" lIns="121900" tIns="121900" rIns="121900" bIns="121900" anchor="t" anchorCtr="0">
            <a:noAutofit/>
          </a:bodyPr>
          <a:lstStyle>
            <a:lvl1pPr marL="457200" lvl="0" indent="-381000">
              <a:lnSpc>
                <a:spcPct val="100000"/>
              </a:lnSpc>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65" name="Google Shape;65;p4"/>
          <p:cNvSpPr txBox="1">
            <a:spLocks noGrp="1"/>
          </p:cNvSpPr>
          <p:nvPr>
            <p:ph type="ctrTitle"/>
          </p:nvPr>
        </p:nvSpPr>
        <p:spPr>
          <a:xfrm>
            <a:off x="825100" y="548900"/>
            <a:ext cx="3582000" cy="770400"/>
          </a:xfrm>
          <a:prstGeom prst="rect">
            <a:avLst/>
          </a:prstGeom>
        </p:spPr>
        <p:txBody>
          <a:bodyPr spcFirstLastPara="1" wrap="square" lIns="121900" tIns="121900" rIns="121900" bIns="121900" anchor="b" anchorCtr="0">
            <a:noAutofit/>
          </a:bodyPr>
          <a:lstStyle>
            <a:lvl1pPr lvl="0" rtl="0">
              <a:spcBef>
                <a:spcPts val="0"/>
              </a:spcBef>
              <a:spcAft>
                <a:spcPts val="0"/>
              </a:spcAft>
              <a:buClr>
                <a:srgbClr val="000000"/>
              </a:buClr>
              <a:buSzPts val="4800"/>
              <a:buNone/>
              <a:defRPr sz="4000"/>
            </a:lvl1pPr>
            <a:lvl2pPr lvl="1" algn="ctr" rtl="0">
              <a:spcBef>
                <a:spcPts val="0"/>
              </a:spcBef>
              <a:spcAft>
                <a:spcPts val="0"/>
              </a:spcAft>
              <a:buClr>
                <a:srgbClr val="D9D9D9"/>
              </a:buClr>
              <a:buSzPts val="2400"/>
              <a:buNone/>
              <a:defRPr sz="2400">
                <a:solidFill>
                  <a:srgbClr val="D9D9D9"/>
                </a:solidFill>
              </a:defRPr>
            </a:lvl2pPr>
            <a:lvl3pPr lvl="2" algn="ctr" rtl="0">
              <a:spcBef>
                <a:spcPts val="0"/>
              </a:spcBef>
              <a:spcAft>
                <a:spcPts val="0"/>
              </a:spcAft>
              <a:buClr>
                <a:srgbClr val="D9D9D9"/>
              </a:buClr>
              <a:buSzPts val="2400"/>
              <a:buNone/>
              <a:defRPr sz="2400">
                <a:solidFill>
                  <a:srgbClr val="D9D9D9"/>
                </a:solidFill>
              </a:defRPr>
            </a:lvl3pPr>
            <a:lvl4pPr lvl="3" algn="ctr" rtl="0">
              <a:spcBef>
                <a:spcPts val="0"/>
              </a:spcBef>
              <a:spcAft>
                <a:spcPts val="0"/>
              </a:spcAft>
              <a:buClr>
                <a:srgbClr val="D9D9D9"/>
              </a:buClr>
              <a:buSzPts val="2400"/>
              <a:buNone/>
              <a:defRPr sz="2400">
                <a:solidFill>
                  <a:srgbClr val="D9D9D9"/>
                </a:solidFill>
              </a:defRPr>
            </a:lvl4pPr>
            <a:lvl5pPr lvl="4" algn="ctr" rtl="0">
              <a:spcBef>
                <a:spcPts val="0"/>
              </a:spcBef>
              <a:spcAft>
                <a:spcPts val="0"/>
              </a:spcAft>
              <a:buClr>
                <a:srgbClr val="D9D9D9"/>
              </a:buClr>
              <a:buSzPts val="2400"/>
              <a:buNone/>
              <a:defRPr sz="2400">
                <a:solidFill>
                  <a:srgbClr val="D9D9D9"/>
                </a:solidFill>
              </a:defRPr>
            </a:lvl5pPr>
            <a:lvl6pPr lvl="5" algn="ctr" rtl="0">
              <a:spcBef>
                <a:spcPts val="0"/>
              </a:spcBef>
              <a:spcAft>
                <a:spcPts val="0"/>
              </a:spcAft>
              <a:buClr>
                <a:srgbClr val="D9D9D9"/>
              </a:buClr>
              <a:buSzPts val="2400"/>
              <a:buNone/>
              <a:defRPr sz="2400">
                <a:solidFill>
                  <a:srgbClr val="D9D9D9"/>
                </a:solidFill>
              </a:defRPr>
            </a:lvl6pPr>
            <a:lvl7pPr lvl="6" algn="ctr" rtl="0">
              <a:spcBef>
                <a:spcPts val="0"/>
              </a:spcBef>
              <a:spcAft>
                <a:spcPts val="0"/>
              </a:spcAft>
              <a:buClr>
                <a:srgbClr val="D9D9D9"/>
              </a:buClr>
              <a:buSzPts val="2400"/>
              <a:buNone/>
              <a:defRPr sz="2400">
                <a:solidFill>
                  <a:srgbClr val="D9D9D9"/>
                </a:solidFill>
              </a:defRPr>
            </a:lvl7pPr>
            <a:lvl8pPr lvl="7" algn="ctr" rtl="0">
              <a:spcBef>
                <a:spcPts val="0"/>
              </a:spcBef>
              <a:spcAft>
                <a:spcPts val="0"/>
              </a:spcAft>
              <a:buClr>
                <a:srgbClr val="D9D9D9"/>
              </a:buClr>
              <a:buSzPts val="2400"/>
              <a:buNone/>
              <a:defRPr sz="2400">
                <a:solidFill>
                  <a:srgbClr val="D9D9D9"/>
                </a:solidFill>
              </a:defRPr>
            </a:lvl8pPr>
            <a:lvl9pPr lvl="8" algn="ctr" rtl="0">
              <a:spcBef>
                <a:spcPts val="0"/>
              </a:spcBef>
              <a:spcAft>
                <a:spcPts val="0"/>
              </a:spcAft>
              <a:buClr>
                <a:srgbClr val="D9D9D9"/>
              </a:buClr>
              <a:buSzPts val="2400"/>
              <a:buNone/>
              <a:defRPr sz="2400">
                <a:solidFill>
                  <a:srgbClr val="D9D9D9"/>
                </a:solidFill>
              </a:defRPr>
            </a:lvl9pPr>
          </a:lstStyle>
          <a:p>
            <a:endParaRPr/>
          </a:p>
        </p:txBody>
      </p:sp>
      <p:sp>
        <p:nvSpPr>
          <p:cNvPr id="66" name="Google Shape;66;p4"/>
          <p:cNvSpPr/>
          <p:nvPr/>
        </p:nvSpPr>
        <p:spPr>
          <a:xfrm>
            <a:off x="960000" y="6253500"/>
            <a:ext cx="222861" cy="222861"/>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7" name="Google Shape;67;p4"/>
          <p:cNvSpPr/>
          <p:nvPr/>
        </p:nvSpPr>
        <p:spPr>
          <a:xfrm>
            <a:off x="2744633" y="5536267"/>
            <a:ext cx="144863" cy="144863"/>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8" name="Google Shape;68;p4"/>
          <p:cNvSpPr/>
          <p:nvPr/>
        </p:nvSpPr>
        <p:spPr>
          <a:xfrm>
            <a:off x="1909433" y="5728533"/>
            <a:ext cx="69965" cy="69932"/>
          </a:xfrm>
          <a:custGeom>
            <a:avLst/>
            <a:gdLst/>
            <a:ahLst/>
            <a:cxnLst/>
            <a:rect l="l" t="t" r="r" b="b"/>
            <a:pathLst>
              <a:path w="2099" h="2098" extrusionOk="0">
                <a:moveTo>
                  <a:pt x="1761" y="319"/>
                </a:moveTo>
                <a:lnTo>
                  <a:pt x="1761" y="1761"/>
                </a:lnTo>
                <a:lnTo>
                  <a:pt x="319" y="1761"/>
                </a:lnTo>
                <a:lnTo>
                  <a:pt x="319" y="319"/>
                </a:lnTo>
                <a:close/>
                <a:moveTo>
                  <a:pt x="1" y="0"/>
                </a:moveTo>
                <a:lnTo>
                  <a:pt x="1" y="2098"/>
                </a:lnTo>
                <a:lnTo>
                  <a:pt x="2098" y="2098"/>
                </a:lnTo>
                <a:lnTo>
                  <a:pt x="209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9" name="Google Shape;69;p4"/>
          <p:cNvSpPr/>
          <p:nvPr/>
        </p:nvSpPr>
        <p:spPr>
          <a:xfrm>
            <a:off x="2926300" y="5966367"/>
            <a:ext cx="219128" cy="219128"/>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0" name="Google Shape;70;p4"/>
          <p:cNvSpPr/>
          <p:nvPr/>
        </p:nvSpPr>
        <p:spPr>
          <a:xfrm>
            <a:off x="2113967" y="6260683"/>
            <a:ext cx="207895" cy="208495"/>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71" name="Google Shape;71;p4"/>
          <p:cNvGrpSpPr/>
          <p:nvPr/>
        </p:nvGrpSpPr>
        <p:grpSpPr>
          <a:xfrm>
            <a:off x="10864583" y="4006124"/>
            <a:ext cx="130742" cy="1530089"/>
            <a:chOff x="3347921" y="16006"/>
            <a:chExt cx="98059" cy="1147596"/>
          </a:xfrm>
        </p:grpSpPr>
        <p:sp>
          <p:nvSpPr>
            <p:cNvPr id="72" name="Google Shape;72;p4"/>
            <p:cNvSpPr/>
            <p:nvPr/>
          </p:nvSpPr>
          <p:spPr>
            <a:xfrm>
              <a:off x="3347921" y="1065280"/>
              <a:ext cx="98059" cy="98321"/>
            </a:xfrm>
            <a:custGeom>
              <a:avLst/>
              <a:gdLst/>
              <a:ahLst/>
              <a:cxnLst/>
              <a:rect l="l" t="t" r="r" b="b"/>
              <a:pathLst>
                <a:path w="3742" h="3752" fill="none" extrusionOk="0">
                  <a:moveTo>
                    <a:pt x="0" y="1"/>
                  </a:moveTo>
                  <a:lnTo>
                    <a:pt x="3741" y="1"/>
                  </a:lnTo>
                  <a:lnTo>
                    <a:pt x="3741" y="3751"/>
                  </a:lnTo>
                  <a:lnTo>
                    <a:pt x="0" y="3751"/>
                  </a:lnTo>
                  <a:close/>
                </a:path>
              </a:pathLst>
            </a:custGeom>
            <a:noFill/>
            <a:ln w="2975" cap="flat" cmpd="sng">
              <a:solidFill>
                <a:schemeClr val="accent1"/>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3" name="Google Shape;73;p4"/>
            <p:cNvSpPr/>
            <p:nvPr/>
          </p:nvSpPr>
          <p:spPr>
            <a:xfrm>
              <a:off x="3392705" y="16006"/>
              <a:ext cx="8464" cy="894665"/>
            </a:xfrm>
            <a:custGeom>
              <a:avLst/>
              <a:gdLst/>
              <a:ahLst/>
              <a:cxnLst/>
              <a:rect l="l" t="t" r="r" b="b"/>
              <a:pathLst>
                <a:path w="323" h="34141" extrusionOk="0">
                  <a:moveTo>
                    <a:pt x="157" y="1"/>
                  </a:moveTo>
                  <a:lnTo>
                    <a:pt x="1" y="34141"/>
                  </a:lnTo>
                  <a:lnTo>
                    <a:pt x="323" y="34141"/>
                  </a:lnTo>
                  <a:lnTo>
                    <a:pt x="157"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74" name="Google Shape;74;p4"/>
          <p:cNvGrpSpPr/>
          <p:nvPr/>
        </p:nvGrpSpPr>
        <p:grpSpPr>
          <a:xfrm>
            <a:off x="375054" y="5025580"/>
            <a:ext cx="161559" cy="1013968"/>
            <a:chOff x="5245196" y="3136513"/>
            <a:chExt cx="121172" cy="760495"/>
          </a:xfrm>
        </p:grpSpPr>
        <p:sp>
          <p:nvSpPr>
            <p:cNvPr id="75" name="Google Shape;75;p4"/>
            <p:cNvSpPr/>
            <p:nvPr/>
          </p:nvSpPr>
          <p:spPr>
            <a:xfrm>
              <a:off x="5245196" y="3775810"/>
              <a:ext cx="121172" cy="121198"/>
            </a:xfrm>
            <a:custGeom>
              <a:avLst/>
              <a:gdLst/>
              <a:ahLst/>
              <a:cxnLst/>
              <a:rect l="l" t="t" r="r" b="b"/>
              <a:pathLst>
                <a:path w="4624" h="4625" extrusionOk="0">
                  <a:moveTo>
                    <a:pt x="0" y="1"/>
                  </a:moveTo>
                  <a:lnTo>
                    <a:pt x="0" y="4624"/>
                  </a:lnTo>
                  <a:lnTo>
                    <a:pt x="4624" y="4624"/>
                  </a:lnTo>
                  <a:lnTo>
                    <a:pt x="4624"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6" name="Google Shape;76;p4"/>
            <p:cNvSpPr/>
            <p:nvPr/>
          </p:nvSpPr>
          <p:spPr>
            <a:xfrm>
              <a:off x="5309007" y="3136513"/>
              <a:ext cx="8464" cy="554288"/>
            </a:xfrm>
            <a:custGeom>
              <a:avLst/>
              <a:gdLst/>
              <a:ahLst/>
              <a:cxnLst/>
              <a:rect l="l" t="t" r="r" b="b"/>
              <a:pathLst>
                <a:path w="323" h="21152" extrusionOk="0">
                  <a:moveTo>
                    <a:pt x="166" y="1"/>
                  </a:moveTo>
                  <a:lnTo>
                    <a:pt x="0" y="21152"/>
                  </a:lnTo>
                  <a:lnTo>
                    <a:pt x="322" y="21152"/>
                  </a:lnTo>
                  <a:lnTo>
                    <a:pt x="16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77" name="Google Shape;77;p4"/>
          <p:cNvGrpSpPr/>
          <p:nvPr/>
        </p:nvGrpSpPr>
        <p:grpSpPr>
          <a:xfrm>
            <a:off x="11379584" y="5426170"/>
            <a:ext cx="76796" cy="1109038"/>
            <a:chOff x="2038689" y="173907"/>
            <a:chExt cx="57599" cy="831799"/>
          </a:xfrm>
        </p:grpSpPr>
        <p:sp>
          <p:nvSpPr>
            <p:cNvPr id="78" name="Google Shape;78;p4"/>
            <p:cNvSpPr/>
            <p:nvPr/>
          </p:nvSpPr>
          <p:spPr>
            <a:xfrm>
              <a:off x="2038689" y="947872"/>
              <a:ext cx="57599" cy="57834"/>
            </a:xfrm>
            <a:custGeom>
              <a:avLst/>
              <a:gdLst/>
              <a:ahLst/>
              <a:cxnLst/>
              <a:rect l="l" t="t" r="r" b="b"/>
              <a:pathLst>
                <a:path w="2198" h="2207" fill="none" extrusionOk="0">
                  <a:moveTo>
                    <a:pt x="1" y="0"/>
                  </a:moveTo>
                  <a:lnTo>
                    <a:pt x="2197" y="0"/>
                  </a:lnTo>
                  <a:lnTo>
                    <a:pt x="2197" y="2206"/>
                  </a:lnTo>
                  <a:lnTo>
                    <a:pt x="1" y="2206"/>
                  </a:lnTo>
                  <a:close/>
                </a:path>
              </a:pathLst>
            </a:custGeom>
            <a:noFill/>
            <a:ln w="2975" cap="flat" cmpd="sng">
              <a:solidFill>
                <a:schemeClr val="accent2"/>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9" name="Google Shape;79;p4"/>
            <p:cNvSpPr/>
            <p:nvPr/>
          </p:nvSpPr>
          <p:spPr>
            <a:xfrm>
              <a:off x="2063269" y="173907"/>
              <a:ext cx="8438" cy="692074"/>
            </a:xfrm>
            <a:custGeom>
              <a:avLst/>
              <a:gdLst/>
              <a:ahLst/>
              <a:cxnLst/>
              <a:rect l="l" t="t" r="r" b="b"/>
              <a:pathLst>
                <a:path w="322" h="26410" extrusionOk="0">
                  <a:moveTo>
                    <a:pt x="166" y="1"/>
                  </a:moveTo>
                  <a:lnTo>
                    <a:pt x="0" y="26410"/>
                  </a:lnTo>
                  <a:lnTo>
                    <a:pt x="322" y="26410"/>
                  </a:lnTo>
                  <a:lnTo>
                    <a:pt x="16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80" name="Google Shape;80;p4"/>
          <p:cNvSpPr/>
          <p:nvPr/>
        </p:nvSpPr>
        <p:spPr>
          <a:xfrm>
            <a:off x="10248133" y="6091833"/>
            <a:ext cx="219128" cy="219128"/>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1" name="Google Shape;81;p4"/>
          <p:cNvSpPr/>
          <p:nvPr/>
        </p:nvSpPr>
        <p:spPr>
          <a:xfrm>
            <a:off x="11824167" y="5025683"/>
            <a:ext cx="207895" cy="208495"/>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2"/>
        <p:cNvGrpSpPr/>
        <p:nvPr/>
      </p:nvGrpSpPr>
      <p:grpSpPr>
        <a:xfrm>
          <a:off x="0" y="0"/>
          <a:ext cx="0" cy="0"/>
          <a:chOff x="0" y="0"/>
          <a:chExt cx="0" cy="0"/>
        </a:xfrm>
      </p:grpSpPr>
      <p:sp>
        <p:nvSpPr>
          <p:cNvPr id="83" name="Google Shape;83;p5"/>
          <p:cNvSpPr txBox="1">
            <a:spLocks noGrp="1"/>
          </p:cNvSpPr>
          <p:nvPr>
            <p:ph type="ctrTitle"/>
          </p:nvPr>
        </p:nvSpPr>
        <p:spPr>
          <a:xfrm>
            <a:off x="1231500" y="1594701"/>
            <a:ext cx="1309500" cy="770400"/>
          </a:xfrm>
          <a:prstGeom prst="rect">
            <a:avLst/>
          </a:prstGeom>
          <a:ln>
            <a:noFill/>
          </a:ln>
        </p:spPr>
        <p:txBody>
          <a:bodyPr spcFirstLastPara="1" wrap="square" lIns="121900" tIns="121900" rIns="121900" bIns="121900" anchor="b" anchorCtr="0">
            <a:noAutofit/>
          </a:bodyPr>
          <a:lstStyle>
            <a:lvl1pPr lvl="0" rtl="0">
              <a:spcBef>
                <a:spcPts val="0"/>
              </a:spcBef>
              <a:spcAft>
                <a:spcPts val="0"/>
              </a:spcAft>
              <a:buClr>
                <a:srgbClr val="000000"/>
              </a:buClr>
              <a:buSzPts val="2400"/>
              <a:buFont typeface="Fira Sans Condensed Medium"/>
              <a:buNone/>
              <a:defRPr sz="3200">
                <a:solidFill>
                  <a:schemeClr val="lt1"/>
                </a:solidFill>
              </a:defRPr>
            </a:lvl1pPr>
            <a:lvl2pPr lvl="1"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84" name="Google Shape;84;p5"/>
          <p:cNvSpPr txBox="1">
            <a:spLocks noGrp="1"/>
          </p:cNvSpPr>
          <p:nvPr>
            <p:ph type="subTitle" idx="1"/>
          </p:nvPr>
        </p:nvSpPr>
        <p:spPr>
          <a:xfrm>
            <a:off x="1231516" y="2245458"/>
            <a:ext cx="3494100" cy="14832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Clr>
                <a:srgbClr val="000000"/>
              </a:buClr>
              <a:buSzPts val="1300"/>
              <a:buNone/>
              <a:defRPr sz="1900"/>
            </a:lvl1pPr>
            <a:lvl2pPr lvl="1" algn="ctr" rtl="0">
              <a:lnSpc>
                <a:spcPct val="100000"/>
              </a:lnSpc>
              <a:spcBef>
                <a:spcPts val="0"/>
              </a:spcBef>
              <a:spcAft>
                <a:spcPts val="0"/>
              </a:spcAft>
              <a:buClr>
                <a:srgbClr val="000000"/>
              </a:buClr>
              <a:buSzPts val="1300"/>
              <a:buNone/>
              <a:defRPr sz="1300">
                <a:solidFill>
                  <a:srgbClr val="000000"/>
                </a:solidFill>
              </a:defRPr>
            </a:lvl2pPr>
            <a:lvl3pPr lvl="2" algn="ctr" rtl="0">
              <a:lnSpc>
                <a:spcPct val="100000"/>
              </a:lnSpc>
              <a:spcBef>
                <a:spcPts val="0"/>
              </a:spcBef>
              <a:spcAft>
                <a:spcPts val="0"/>
              </a:spcAft>
              <a:buClr>
                <a:srgbClr val="000000"/>
              </a:buClr>
              <a:buSzPts val="1300"/>
              <a:buNone/>
              <a:defRPr sz="1300">
                <a:solidFill>
                  <a:srgbClr val="000000"/>
                </a:solidFill>
              </a:defRPr>
            </a:lvl3pPr>
            <a:lvl4pPr lvl="3" algn="ctr" rtl="0">
              <a:lnSpc>
                <a:spcPct val="100000"/>
              </a:lnSpc>
              <a:spcBef>
                <a:spcPts val="0"/>
              </a:spcBef>
              <a:spcAft>
                <a:spcPts val="0"/>
              </a:spcAft>
              <a:buClr>
                <a:srgbClr val="000000"/>
              </a:buClr>
              <a:buSzPts val="1300"/>
              <a:buNone/>
              <a:defRPr sz="1300">
                <a:solidFill>
                  <a:srgbClr val="000000"/>
                </a:solidFill>
              </a:defRPr>
            </a:lvl4pPr>
            <a:lvl5pPr lvl="4" algn="ctr" rtl="0">
              <a:lnSpc>
                <a:spcPct val="100000"/>
              </a:lnSpc>
              <a:spcBef>
                <a:spcPts val="0"/>
              </a:spcBef>
              <a:spcAft>
                <a:spcPts val="0"/>
              </a:spcAft>
              <a:buClr>
                <a:srgbClr val="000000"/>
              </a:buClr>
              <a:buSzPts val="1300"/>
              <a:buNone/>
              <a:defRPr sz="1300">
                <a:solidFill>
                  <a:srgbClr val="000000"/>
                </a:solidFill>
              </a:defRPr>
            </a:lvl5pPr>
            <a:lvl6pPr lvl="5" algn="ctr" rtl="0">
              <a:lnSpc>
                <a:spcPct val="100000"/>
              </a:lnSpc>
              <a:spcBef>
                <a:spcPts val="0"/>
              </a:spcBef>
              <a:spcAft>
                <a:spcPts val="0"/>
              </a:spcAft>
              <a:buClr>
                <a:srgbClr val="000000"/>
              </a:buClr>
              <a:buSzPts val="1300"/>
              <a:buNone/>
              <a:defRPr sz="1300">
                <a:solidFill>
                  <a:srgbClr val="000000"/>
                </a:solidFill>
              </a:defRPr>
            </a:lvl6pPr>
            <a:lvl7pPr lvl="6" algn="ctr" rtl="0">
              <a:lnSpc>
                <a:spcPct val="100000"/>
              </a:lnSpc>
              <a:spcBef>
                <a:spcPts val="0"/>
              </a:spcBef>
              <a:spcAft>
                <a:spcPts val="0"/>
              </a:spcAft>
              <a:buClr>
                <a:srgbClr val="000000"/>
              </a:buClr>
              <a:buSzPts val="1300"/>
              <a:buNone/>
              <a:defRPr sz="1300">
                <a:solidFill>
                  <a:srgbClr val="000000"/>
                </a:solidFill>
              </a:defRPr>
            </a:lvl7pPr>
            <a:lvl8pPr lvl="7" algn="ctr" rtl="0">
              <a:lnSpc>
                <a:spcPct val="100000"/>
              </a:lnSpc>
              <a:spcBef>
                <a:spcPts val="0"/>
              </a:spcBef>
              <a:spcAft>
                <a:spcPts val="0"/>
              </a:spcAft>
              <a:buClr>
                <a:srgbClr val="000000"/>
              </a:buClr>
              <a:buSzPts val="1300"/>
              <a:buNone/>
              <a:defRPr sz="1300">
                <a:solidFill>
                  <a:srgbClr val="000000"/>
                </a:solidFill>
              </a:defRPr>
            </a:lvl8pPr>
            <a:lvl9pPr lvl="8" algn="ctr" rtl="0">
              <a:lnSpc>
                <a:spcPct val="100000"/>
              </a:lnSpc>
              <a:spcBef>
                <a:spcPts val="0"/>
              </a:spcBef>
              <a:spcAft>
                <a:spcPts val="0"/>
              </a:spcAft>
              <a:buClr>
                <a:srgbClr val="000000"/>
              </a:buClr>
              <a:buSzPts val="1300"/>
              <a:buNone/>
              <a:defRPr sz="1300">
                <a:solidFill>
                  <a:srgbClr val="000000"/>
                </a:solidFill>
              </a:defRPr>
            </a:lvl9pPr>
          </a:lstStyle>
          <a:p>
            <a:endParaRPr/>
          </a:p>
        </p:txBody>
      </p:sp>
      <p:sp>
        <p:nvSpPr>
          <p:cNvPr id="85" name="Google Shape;85;p5"/>
          <p:cNvSpPr txBox="1">
            <a:spLocks noGrp="1"/>
          </p:cNvSpPr>
          <p:nvPr>
            <p:ph type="ctrTitle" idx="2"/>
          </p:nvPr>
        </p:nvSpPr>
        <p:spPr>
          <a:xfrm>
            <a:off x="9400505" y="1594701"/>
            <a:ext cx="1516500" cy="770400"/>
          </a:xfrm>
          <a:prstGeom prst="rect">
            <a:avLst/>
          </a:prstGeom>
          <a:ln>
            <a:noFill/>
          </a:ln>
        </p:spPr>
        <p:txBody>
          <a:bodyPr spcFirstLastPara="1" wrap="square" lIns="121900" tIns="121900" rIns="121900" bIns="121900" anchor="b" anchorCtr="0">
            <a:noAutofit/>
          </a:bodyPr>
          <a:lstStyle>
            <a:lvl1pPr lvl="0" algn="r" rtl="0">
              <a:spcBef>
                <a:spcPts val="0"/>
              </a:spcBef>
              <a:spcAft>
                <a:spcPts val="0"/>
              </a:spcAft>
              <a:buClr>
                <a:srgbClr val="000000"/>
              </a:buClr>
              <a:buSzPts val="2400"/>
              <a:buFont typeface="Fira Sans Condensed Medium"/>
              <a:buNone/>
              <a:defRPr sz="3200">
                <a:solidFill>
                  <a:schemeClr val="lt1"/>
                </a:solidFill>
              </a:defRPr>
            </a:lvl1pPr>
            <a:lvl2pPr lvl="1"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24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86" name="Google Shape;86;p5"/>
          <p:cNvSpPr txBox="1">
            <a:spLocks noGrp="1"/>
          </p:cNvSpPr>
          <p:nvPr>
            <p:ph type="subTitle" idx="3"/>
          </p:nvPr>
        </p:nvSpPr>
        <p:spPr>
          <a:xfrm>
            <a:off x="7266888" y="2245458"/>
            <a:ext cx="3650100" cy="1483200"/>
          </a:xfrm>
          <a:prstGeom prst="rect">
            <a:avLst/>
          </a:prstGeom>
        </p:spPr>
        <p:txBody>
          <a:bodyPr spcFirstLastPara="1" wrap="square" lIns="121900" tIns="121900" rIns="121900" bIns="121900" anchor="t" anchorCtr="0">
            <a:noAutofit/>
          </a:bodyPr>
          <a:lstStyle>
            <a:lvl1pPr lvl="0" algn="r" rtl="0">
              <a:lnSpc>
                <a:spcPct val="100000"/>
              </a:lnSpc>
              <a:spcBef>
                <a:spcPts val="0"/>
              </a:spcBef>
              <a:spcAft>
                <a:spcPts val="0"/>
              </a:spcAft>
              <a:buClr>
                <a:srgbClr val="000000"/>
              </a:buClr>
              <a:buSzPts val="1300"/>
              <a:buNone/>
              <a:defRPr sz="1900"/>
            </a:lvl1pPr>
            <a:lvl2pPr lvl="1" algn="ctr" rtl="0">
              <a:lnSpc>
                <a:spcPct val="100000"/>
              </a:lnSpc>
              <a:spcBef>
                <a:spcPts val="0"/>
              </a:spcBef>
              <a:spcAft>
                <a:spcPts val="0"/>
              </a:spcAft>
              <a:buClr>
                <a:srgbClr val="000000"/>
              </a:buClr>
              <a:buSzPts val="1300"/>
              <a:buNone/>
              <a:defRPr sz="1300">
                <a:solidFill>
                  <a:srgbClr val="000000"/>
                </a:solidFill>
              </a:defRPr>
            </a:lvl2pPr>
            <a:lvl3pPr lvl="2" algn="ctr" rtl="0">
              <a:lnSpc>
                <a:spcPct val="100000"/>
              </a:lnSpc>
              <a:spcBef>
                <a:spcPts val="0"/>
              </a:spcBef>
              <a:spcAft>
                <a:spcPts val="0"/>
              </a:spcAft>
              <a:buClr>
                <a:srgbClr val="000000"/>
              </a:buClr>
              <a:buSzPts val="1300"/>
              <a:buNone/>
              <a:defRPr sz="1300">
                <a:solidFill>
                  <a:srgbClr val="000000"/>
                </a:solidFill>
              </a:defRPr>
            </a:lvl3pPr>
            <a:lvl4pPr lvl="3" algn="ctr" rtl="0">
              <a:lnSpc>
                <a:spcPct val="100000"/>
              </a:lnSpc>
              <a:spcBef>
                <a:spcPts val="0"/>
              </a:spcBef>
              <a:spcAft>
                <a:spcPts val="0"/>
              </a:spcAft>
              <a:buClr>
                <a:srgbClr val="000000"/>
              </a:buClr>
              <a:buSzPts val="1300"/>
              <a:buNone/>
              <a:defRPr sz="1300">
                <a:solidFill>
                  <a:srgbClr val="000000"/>
                </a:solidFill>
              </a:defRPr>
            </a:lvl4pPr>
            <a:lvl5pPr lvl="4" algn="ctr" rtl="0">
              <a:lnSpc>
                <a:spcPct val="100000"/>
              </a:lnSpc>
              <a:spcBef>
                <a:spcPts val="0"/>
              </a:spcBef>
              <a:spcAft>
                <a:spcPts val="0"/>
              </a:spcAft>
              <a:buClr>
                <a:srgbClr val="000000"/>
              </a:buClr>
              <a:buSzPts val="1300"/>
              <a:buNone/>
              <a:defRPr sz="1300">
                <a:solidFill>
                  <a:srgbClr val="000000"/>
                </a:solidFill>
              </a:defRPr>
            </a:lvl5pPr>
            <a:lvl6pPr lvl="5" algn="ctr" rtl="0">
              <a:lnSpc>
                <a:spcPct val="100000"/>
              </a:lnSpc>
              <a:spcBef>
                <a:spcPts val="0"/>
              </a:spcBef>
              <a:spcAft>
                <a:spcPts val="0"/>
              </a:spcAft>
              <a:buClr>
                <a:srgbClr val="000000"/>
              </a:buClr>
              <a:buSzPts val="1300"/>
              <a:buNone/>
              <a:defRPr sz="1300">
                <a:solidFill>
                  <a:srgbClr val="000000"/>
                </a:solidFill>
              </a:defRPr>
            </a:lvl6pPr>
            <a:lvl7pPr lvl="6" algn="ctr" rtl="0">
              <a:lnSpc>
                <a:spcPct val="100000"/>
              </a:lnSpc>
              <a:spcBef>
                <a:spcPts val="0"/>
              </a:spcBef>
              <a:spcAft>
                <a:spcPts val="0"/>
              </a:spcAft>
              <a:buClr>
                <a:srgbClr val="000000"/>
              </a:buClr>
              <a:buSzPts val="1300"/>
              <a:buNone/>
              <a:defRPr sz="1300">
                <a:solidFill>
                  <a:srgbClr val="000000"/>
                </a:solidFill>
              </a:defRPr>
            </a:lvl7pPr>
            <a:lvl8pPr lvl="7" algn="ctr" rtl="0">
              <a:lnSpc>
                <a:spcPct val="100000"/>
              </a:lnSpc>
              <a:spcBef>
                <a:spcPts val="0"/>
              </a:spcBef>
              <a:spcAft>
                <a:spcPts val="0"/>
              </a:spcAft>
              <a:buClr>
                <a:srgbClr val="000000"/>
              </a:buClr>
              <a:buSzPts val="1300"/>
              <a:buNone/>
              <a:defRPr sz="1300">
                <a:solidFill>
                  <a:srgbClr val="000000"/>
                </a:solidFill>
              </a:defRPr>
            </a:lvl8pPr>
            <a:lvl9pPr lvl="8" algn="ctr" rtl="0">
              <a:lnSpc>
                <a:spcPct val="100000"/>
              </a:lnSpc>
              <a:spcBef>
                <a:spcPts val="0"/>
              </a:spcBef>
              <a:spcAft>
                <a:spcPts val="0"/>
              </a:spcAft>
              <a:buClr>
                <a:srgbClr val="000000"/>
              </a:buClr>
              <a:buSzPts val="1300"/>
              <a:buNone/>
              <a:defRPr sz="1300">
                <a:solidFill>
                  <a:srgbClr val="000000"/>
                </a:solidFill>
              </a:defRPr>
            </a:lvl9pPr>
          </a:lstStyle>
          <a:p>
            <a:endParaRPr/>
          </a:p>
        </p:txBody>
      </p:sp>
      <p:sp>
        <p:nvSpPr>
          <p:cNvPr id="87" name="Google Shape;87;p5"/>
          <p:cNvSpPr txBox="1">
            <a:spLocks noGrp="1"/>
          </p:cNvSpPr>
          <p:nvPr>
            <p:ph type="ctrTitle" idx="4"/>
          </p:nvPr>
        </p:nvSpPr>
        <p:spPr>
          <a:xfrm>
            <a:off x="825100" y="548900"/>
            <a:ext cx="6157500" cy="770400"/>
          </a:xfrm>
          <a:prstGeom prst="rect">
            <a:avLst/>
          </a:prstGeom>
        </p:spPr>
        <p:txBody>
          <a:bodyPr spcFirstLastPara="1" wrap="square" lIns="121900" tIns="121900" rIns="121900" bIns="121900" anchor="b" anchorCtr="0">
            <a:noAutofit/>
          </a:bodyPr>
          <a:lstStyle>
            <a:lvl1pPr lvl="0" rtl="0">
              <a:spcBef>
                <a:spcPts val="0"/>
              </a:spcBef>
              <a:spcAft>
                <a:spcPts val="0"/>
              </a:spcAft>
              <a:buClr>
                <a:srgbClr val="000000"/>
              </a:buClr>
              <a:buSzPts val="4800"/>
              <a:buNone/>
              <a:defRPr sz="4000"/>
            </a:lvl1pPr>
            <a:lvl2pPr lvl="1" algn="ctr" rtl="0">
              <a:spcBef>
                <a:spcPts val="0"/>
              </a:spcBef>
              <a:spcAft>
                <a:spcPts val="0"/>
              </a:spcAft>
              <a:buClr>
                <a:srgbClr val="D9D9D9"/>
              </a:buClr>
              <a:buSzPts val="2400"/>
              <a:buNone/>
              <a:defRPr sz="2400">
                <a:solidFill>
                  <a:srgbClr val="D9D9D9"/>
                </a:solidFill>
              </a:defRPr>
            </a:lvl2pPr>
            <a:lvl3pPr lvl="2" algn="ctr" rtl="0">
              <a:spcBef>
                <a:spcPts val="0"/>
              </a:spcBef>
              <a:spcAft>
                <a:spcPts val="0"/>
              </a:spcAft>
              <a:buClr>
                <a:srgbClr val="D9D9D9"/>
              </a:buClr>
              <a:buSzPts val="2400"/>
              <a:buNone/>
              <a:defRPr sz="2400">
                <a:solidFill>
                  <a:srgbClr val="D9D9D9"/>
                </a:solidFill>
              </a:defRPr>
            </a:lvl3pPr>
            <a:lvl4pPr lvl="3" algn="ctr" rtl="0">
              <a:spcBef>
                <a:spcPts val="0"/>
              </a:spcBef>
              <a:spcAft>
                <a:spcPts val="0"/>
              </a:spcAft>
              <a:buClr>
                <a:srgbClr val="D9D9D9"/>
              </a:buClr>
              <a:buSzPts val="2400"/>
              <a:buNone/>
              <a:defRPr sz="2400">
                <a:solidFill>
                  <a:srgbClr val="D9D9D9"/>
                </a:solidFill>
              </a:defRPr>
            </a:lvl4pPr>
            <a:lvl5pPr lvl="4" algn="ctr" rtl="0">
              <a:spcBef>
                <a:spcPts val="0"/>
              </a:spcBef>
              <a:spcAft>
                <a:spcPts val="0"/>
              </a:spcAft>
              <a:buClr>
                <a:srgbClr val="D9D9D9"/>
              </a:buClr>
              <a:buSzPts val="2400"/>
              <a:buNone/>
              <a:defRPr sz="2400">
                <a:solidFill>
                  <a:srgbClr val="D9D9D9"/>
                </a:solidFill>
              </a:defRPr>
            </a:lvl5pPr>
            <a:lvl6pPr lvl="5" algn="ctr" rtl="0">
              <a:spcBef>
                <a:spcPts val="0"/>
              </a:spcBef>
              <a:spcAft>
                <a:spcPts val="0"/>
              </a:spcAft>
              <a:buClr>
                <a:srgbClr val="D9D9D9"/>
              </a:buClr>
              <a:buSzPts val="2400"/>
              <a:buNone/>
              <a:defRPr sz="2400">
                <a:solidFill>
                  <a:srgbClr val="D9D9D9"/>
                </a:solidFill>
              </a:defRPr>
            </a:lvl6pPr>
            <a:lvl7pPr lvl="6" algn="ctr" rtl="0">
              <a:spcBef>
                <a:spcPts val="0"/>
              </a:spcBef>
              <a:spcAft>
                <a:spcPts val="0"/>
              </a:spcAft>
              <a:buClr>
                <a:srgbClr val="D9D9D9"/>
              </a:buClr>
              <a:buSzPts val="2400"/>
              <a:buNone/>
              <a:defRPr sz="2400">
                <a:solidFill>
                  <a:srgbClr val="D9D9D9"/>
                </a:solidFill>
              </a:defRPr>
            </a:lvl7pPr>
            <a:lvl8pPr lvl="7" algn="ctr" rtl="0">
              <a:spcBef>
                <a:spcPts val="0"/>
              </a:spcBef>
              <a:spcAft>
                <a:spcPts val="0"/>
              </a:spcAft>
              <a:buClr>
                <a:srgbClr val="D9D9D9"/>
              </a:buClr>
              <a:buSzPts val="2400"/>
              <a:buNone/>
              <a:defRPr sz="2400">
                <a:solidFill>
                  <a:srgbClr val="D9D9D9"/>
                </a:solidFill>
              </a:defRPr>
            </a:lvl8pPr>
            <a:lvl9pPr lvl="8" algn="ctr" rtl="0">
              <a:spcBef>
                <a:spcPts val="0"/>
              </a:spcBef>
              <a:spcAft>
                <a:spcPts val="0"/>
              </a:spcAft>
              <a:buClr>
                <a:srgbClr val="D9D9D9"/>
              </a:buClr>
              <a:buSzPts val="2400"/>
              <a:buNone/>
              <a:defRPr sz="2400">
                <a:solidFill>
                  <a:srgbClr val="D9D9D9"/>
                </a:solidFill>
              </a:defRPr>
            </a:lvl9pPr>
          </a:lstStyle>
          <a:p>
            <a:endParaRPr/>
          </a:p>
        </p:txBody>
      </p:sp>
      <p:sp>
        <p:nvSpPr>
          <p:cNvPr id="88" name="Google Shape;88;p5"/>
          <p:cNvSpPr/>
          <p:nvPr/>
        </p:nvSpPr>
        <p:spPr>
          <a:xfrm>
            <a:off x="9508517" y="487133"/>
            <a:ext cx="222861" cy="222861"/>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9" name="Google Shape;89;p5"/>
          <p:cNvSpPr/>
          <p:nvPr/>
        </p:nvSpPr>
        <p:spPr>
          <a:xfrm>
            <a:off x="11204250" y="291167"/>
            <a:ext cx="144863" cy="144863"/>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0" name="Google Shape;90;p5"/>
          <p:cNvSpPr/>
          <p:nvPr/>
        </p:nvSpPr>
        <p:spPr>
          <a:xfrm>
            <a:off x="10369050" y="483433"/>
            <a:ext cx="69965" cy="69932"/>
          </a:xfrm>
          <a:custGeom>
            <a:avLst/>
            <a:gdLst/>
            <a:ahLst/>
            <a:cxnLst/>
            <a:rect l="l" t="t" r="r" b="b"/>
            <a:pathLst>
              <a:path w="2099" h="2098" extrusionOk="0">
                <a:moveTo>
                  <a:pt x="1761" y="319"/>
                </a:moveTo>
                <a:lnTo>
                  <a:pt x="1761" y="1761"/>
                </a:lnTo>
                <a:lnTo>
                  <a:pt x="319" y="1761"/>
                </a:lnTo>
                <a:lnTo>
                  <a:pt x="319" y="319"/>
                </a:lnTo>
                <a:close/>
                <a:moveTo>
                  <a:pt x="1" y="0"/>
                </a:moveTo>
                <a:lnTo>
                  <a:pt x="1" y="2098"/>
                </a:lnTo>
                <a:lnTo>
                  <a:pt x="2098" y="2098"/>
                </a:lnTo>
                <a:lnTo>
                  <a:pt x="209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1" name="Google Shape;91;p5"/>
          <p:cNvSpPr/>
          <p:nvPr/>
        </p:nvSpPr>
        <p:spPr>
          <a:xfrm>
            <a:off x="11385917" y="721267"/>
            <a:ext cx="219128" cy="219128"/>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92" name="Google Shape;92;p5"/>
          <p:cNvGrpSpPr/>
          <p:nvPr/>
        </p:nvGrpSpPr>
        <p:grpSpPr>
          <a:xfrm>
            <a:off x="8834670" y="-219520"/>
            <a:ext cx="161559" cy="1013968"/>
            <a:chOff x="5245196" y="3136513"/>
            <a:chExt cx="121172" cy="760495"/>
          </a:xfrm>
        </p:grpSpPr>
        <p:sp>
          <p:nvSpPr>
            <p:cNvPr id="93" name="Google Shape;93;p5"/>
            <p:cNvSpPr/>
            <p:nvPr/>
          </p:nvSpPr>
          <p:spPr>
            <a:xfrm>
              <a:off x="5245196" y="3775810"/>
              <a:ext cx="121172" cy="121198"/>
            </a:xfrm>
            <a:custGeom>
              <a:avLst/>
              <a:gdLst/>
              <a:ahLst/>
              <a:cxnLst/>
              <a:rect l="l" t="t" r="r" b="b"/>
              <a:pathLst>
                <a:path w="4624" h="4625" extrusionOk="0">
                  <a:moveTo>
                    <a:pt x="0" y="1"/>
                  </a:moveTo>
                  <a:lnTo>
                    <a:pt x="0" y="4624"/>
                  </a:lnTo>
                  <a:lnTo>
                    <a:pt x="4624" y="4624"/>
                  </a:lnTo>
                  <a:lnTo>
                    <a:pt x="4624"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4" name="Google Shape;94;p5"/>
            <p:cNvSpPr/>
            <p:nvPr/>
          </p:nvSpPr>
          <p:spPr>
            <a:xfrm>
              <a:off x="5309007" y="3136513"/>
              <a:ext cx="8464" cy="554288"/>
            </a:xfrm>
            <a:custGeom>
              <a:avLst/>
              <a:gdLst/>
              <a:ahLst/>
              <a:cxnLst/>
              <a:rect l="l" t="t" r="r" b="b"/>
              <a:pathLst>
                <a:path w="323" h="21152" extrusionOk="0">
                  <a:moveTo>
                    <a:pt x="166" y="1"/>
                  </a:moveTo>
                  <a:lnTo>
                    <a:pt x="0" y="21152"/>
                  </a:lnTo>
                  <a:lnTo>
                    <a:pt x="322" y="21152"/>
                  </a:lnTo>
                  <a:lnTo>
                    <a:pt x="16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95" name="Google Shape;95;p5"/>
          <p:cNvSpPr/>
          <p:nvPr/>
        </p:nvSpPr>
        <p:spPr>
          <a:xfrm>
            <a:off x="424283" y="5891867"/>
            <a:ext cx="144863" cy="144863"/>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6" name="Google Shape;96;p5"/>
          <p:cNvSpPr/>
          <p:nvPr/>
        </p:nvSpPr>
        <p:spPr>
          <a:xfrm>
            <a:off x="605950" y="6321967"/>
            <a:ext cx="219128" cy="219128"/>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7"/>
        <p:cNvGrpSpPr/>
        <p:nvPr/>
      </p:nvGrpSpPr>
      <p:grpSpPr>
        <a:xfrm>
          <a:off x="0" y="0"/>
          <a:ext cx="0" cy="0"/>
          <a:chOff x="0" y="0"/>
          <a:chExt cx="0" cy="0"/>
        </a:xfrm>
      </p:grpSpPr>
      <p:sp>
        <p:nvSpPr>
          <p:cNvPr id="98" name="Google Shape;98;p6"/>
          <p:cNvSpPr txBox="1">
            <a:spLocks noGrp="1"/>
          </p:cNvSpPr>
          <p:nvPr>
            <p:ph type="ctrTitle"/>
          </p:nvPr>
        </p:nvSpPr>
        <p:spPr>
          <a:xfrm>
            <a:off x="825100" y="548900"/>
            <a:ext cx="6303600" cy="770400"/>
          </a:xfrm>
          <a:prstGeom prst="rect">
            <a:avLst/>
          </a:prstGeom>
        </p:spPr>
        <p:txBody>
          <a:bodyPr spcFirstLastPara="1" wrap="square" lIns="121900" tIns="121900" rIns="121900" bIns="121900" anchor="b" anchorCtr="0">
            <a:noAutofit/>
          </a:bodyPr>
          <a:lstStyle>
            <a:lvl1pPr lvl="0" rtl="0">
              <a:spcBef>
                <a:spcPts val="0"/>
              </a:spcBef>
              <a:spcAft>
                <a:spcPts val="0"/>
              </a:spcAft>
              <a:buClr>
                <a:srgbClr val="000000"/>
              </a:buClr>
              <a:buSzPts val="4800"/>
              <a:buNone/>
              <a:defRPr sz="4000"/>
            </a:lvl1pPr>
            <a:lvl2pPr lvl="1" algn="ctr" rtl="0">
              <a:spcBef>
                <a:spcPts val="0"/>
              </a:spcBef>
              <a:spcAft>
                <a:spcPts val="0"/>
              </a:spcAft>
              <a:buClr>
                <a:srgbClr val="D9D9D9"/>
              </a:buClr>
              <a:buSzPts val="2400"/>
              <a:buNone/>
              <a:defRPr sz="2400">
                <a:solidFill>
                  <a:srgbClr val="D9D9D9"/>
                </a:solidFill>
              </a:defRPr>
            </a:lvl2pPr>
            <a:lvl3pPr lvl="2" algn="ctr" rtl="0">
              <a:spcBef>
                <a:spcPts val="0"/>
              </a:spcBef>
              <a:spcAft>
                <a:spcPts val="0"/>
              </a:spcAft>
              <a:buClr>
                <a:srgbClr val="D9D9D9"/>
              </a:buClr>
              <a:buSzPts val="2400"/>
              <a:buNone/>
              <a:defRPr sz="2400">
                <a:solidFill>
                  <a:srgbClr val="D9D9D9"/>
                </a:solidFill>
              </a:defRPr>
            </a:lvl3pPr>
            <a:lvl4pPr lvl="3" algn="ctr" rtl="0">
              <a:spcBef>
                <a:spcPts val="0"/>
              </a:spcBef>
              <a:spcAft>
                <a:spcPts val="0"/>
              </a:spcAft>
              <a:buClr>
                <a:srgbClr val="D9D9D9"/>
              </a:buClr>
              <a:buSzPts val="2400"/>
              <a:buNone/>
              <a:defRPr sz="2400">
                <a:solidFill>
                  <a:srgbClr val="D9D9D9"/>
                </a:solidFill>
              </a:defRPr>
            </a:lvl4pPr>
            <a:lvl5pPr lvl="4" algn="ctr" rtl="0">
              <a:spcBef>
                <a:spcPts val="0"/>
              </a:spcBef>
              <a:spcAft>
                <a:spcPts val="0"/>
              </a:spcAft>
              <a:buClr>
                <a:srgbClr val="D9D9D9"/>
              </a:buClr>
              <a:buSzPts val="2400"/>
              <a:buNone/>
              <a:defRPr sz="2400">
                <a:solidFill>
                  <a:srgbClr val="D9D9D9"/>
                </a:solidFill>
              </a:defRPr>
            </a:lvl5pPr>
            <a:lvl6pPr lvl="5" algn="ctr" rtl="0">
              <a:spcBef>
                <a:spcPts val="0"/>
              </a:spcBef>
              <a:spcAft>
                <a:spcPts val="0"/>
              </a:spcAft>
              <a:buClr>
                <a:srgbClr val="D9D9D9"/>
              </a:buClr>
              <a:buSzPts val="2400"/>
              <a:buNone/>
              <a:defRPr sz="2400">
                <a:solidFill>
                  <a:srgbClr val="D9D9D9"/>
                </a:solidFill>
              </a:defRPr>
            </a:lvl6pPr>
            <a:lvl7pPr lvl="6" algn="ctr" rtl="0">
              <a:spcBef>
                <a:spcPts val="0"/>
              </a:spcBef>
              <a:spcAft>
                <a:spcPts val="0"/>
              </a:spcAft>
              <a:buClr>
                <a:srgbClr val="D9D9D9"/>
              </a:buClr>
              <a:buSzPts val="2400"/>
              <a:buNone/>
              <a:defRPr sz="2400">
                <a:solidFill>
                  <a:srgbClr val="D9D9D9"/>
                </a:solidFill>
              </a:defRPr>
            </a:lvl7pPr>
            <a:lvl8pPr lvl="7" algn="ctr" rtl="0">
              <a:spcBef>
                <a:spcPts val="0"/>
              </a:spcBef>
              <a:spcAft>
                <a:spcPts val="0"/>
              </a:spcAft>
              <a:buClr>
                <a:srgbClr val="D9D9D9"/>
              </a:buClr>
              <a:buSzPts val="2400"/>
              <a:buNone/>
              <a:defRPr sz="2400">
                <a:solidFill>
                  <a:srgbClr val="D9D9D9"/>
                </a:solidFill>
              </a:defRPr>
            </a:lvl8pPr>
            <a:lvl9pPr lvl="8" algn="ctr" rtl="0">
              <a:spcBef>
                <a:spcPts val="0"/>
              </a:spcBef>
              <a:spcAft>
                <a:spcPts val="0"/>
              </a:spcAft>
              <a:buClr>
                <a:srgbClr val="D9D9D9"/>
              </a:buClr>
              <a:buSzPts val="2400"/>
              <a:buNone/>
              <a:defRPr sz="2400">
                <a:solidFill>
                  <a:srgbClr val="D9D9D9"/>
                </a:solidFill>
              </a:defRPr>
            </a:lvl9pPr>
          </a:lstStyle>
          <a:p>
            <a:endParaRPr/>
          </a:p>
        </p:txBody>
      </p:sp>
      <p:sp>
        <p:nvSpPr>
          <p:cNvPr id="99" name="Google Shape;99;p6"/>
          <p:cNvSpPr/>
          <p:nvPr/>
        </p:nvSpPr>
        <p:spPr>
          <a:xfrm>
            <a:off x="10097400" y="369833"/>
            <a:ext cx="222861" cy="222861"/>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0" name="Google Shape;100;p6"/>
          <p:cNvSpPr/>
          <p:nvPr/>
        </p:nvSpPr>
        <p:spPr>
          <a:xfrm>
            <a:off x="11981133" y="548900"/>
            <a:ext cx="144863" cy="144863"/>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1" name="Google Shape;101;p6"/>
          <p:cNvSpPr/>
          <p:nvPr/>
        </p:nvSpPr>
        <p:spPr>
          <a:xfrm>
            <a:off x="11145933" y="741167"/>
            <a:ext cx="69965" cy="69932"/>
          </a:xfrm>
          <a:custGeom>
            <a:avLst/>
            <a:gdLst/>
            <a:ahLst/>
            <a:cxnLst/>
            <a:rect l="l" t="t" r="r" b="b"/>
            <a:pathLst>
              <a:path w="2099" h="2098" extrusionOk="0">
                <a:moveTo>
                  <a:pt x="1761" y="319"/>
                </a:moveTo>
                <a:lnTo>
                  <a:pt x="1761" y="1761"/>
                </a:lnTo>
                <a:lnTo>
                  <a:pt x="319" y="1761"/>
                </a:lnTo>
                <a:lnTo>
                  <a:pt x="319" y="319"/>
                </a:lnTo>
                <a:close/>
                <a:moveTo>
                  <a:pt x="1" y="0"/>
                </a:moveTo>
                <a:lnTo>
                  <a:pt x="1" y="2098"/>
                </a:lnTo>
                <a:lnTo>
                  <a:pt x="2098" y="2098"/>
                </a:lnTo>
                <a:lnTo>
                  <a:pt x="209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2" name="Google Shape;102;p6"/>
          <p:cNvSpPr/>
          <p:nvPr/>
        </p:nvSpPr>
        <p:spPr>
          <a:xfrm>
            <a:off x="12162800" y="979000"/>
            <a:ext cx="219128" cy="219128"/>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3" name="Google Shape;103;p6"/>
          <p:cNvSpPr/>
          <p:nvPr/>
        </p:nvSpPr>
        <p:spPr>
          <a:xfrm>
            <a:off x="11731467" y="1451533"/>
            <a:ext cx="207895" cy="208495"/>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4" name="Google Shape;104;p6"/>
          <p:cNvSpPr/>
          <p:nvPr/>
        </p:nvSpPr>
        <p:spPr>
          <a:xfrm>
            <a:off x="8132455" y="-200800"/>
            <a:ext cx="128060" cy="127282"/>
          </a:xfrm>
          <a:custGeom>
            <a:avLst/>
            <a:gdLst/>
            <a:ahLst/>
            <a:cxnLst/>
            <a:rect l="l" t="t" r="r" b="b"/>
            <a:pathLst>
              <a:path w="3128" h="3109" extrusionOk="0">
                <a:moveTo>
                  <a:pt x="2678" y="431"/>
                </a:moveTo>
                <a:lnTo>
                  <a:pt x="2678" y="2659"/>
                </a:lnTo>
                <a:lnTo>
                  <a:pt x="450" y="2659"/>
                </a:lnTo>
                <a:lnTo>
                  <a:pt x="450" y="431"/>
                </a:lnTo>
                <a:close/>
                <a:moveTo>
                  <a:pt x="0" y="0"/>
                </a:moveTo>
                <a:lnTo>
                  <a:pt x="0" y="3109"/>
                </a:lnTo>
                <a:lnTo>
                  <a:pt x="3128" y="3109"/>
                </a:lnTo>
                <a:lnTo>
                  <a:pt x="312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5" name="Google Shape;105;p6"/>
          <p:cNvSpPr/>
          <p:nvPr/>
        </p:nvSpPr>
        <p:spPr>
          <a:xfrm>
            <a:off x="8936697" y="592715"/>
            <a:ext cx="127323" cy="127282"/>
          </a:xfrm>
          <a:custGeom>
            <a:avLst/>
            <a:gdLst/>
            <a:ahLst/>
            <a:cxnLst/>
            <a:rect l="l" t="t" r="r" b="b"/>
            <a:pathLst>
              <a:path w="3110" h="3109" extrusionOk="0">
                <a:moveTo>
                  <a:pt x="2678" y="450"/>
                </a:moveTo>
                <a:lnTo>
                  <a:pt x="2678" y="2678"/>
                </a:lnTo>
                <a:lnTo>
                  <a:pt x="450" y="2678"/>
                </a:lnTo>
                <a:lnTo>
                  <a:pt x="450" y="450"/>
                </a:lnTo>
                <a:close/>
                <a:moveTo>
                  <a:pt x="1" y="0"/>
                </a:moveTo>
                <a:lnTo>
                  <a:pt x="1" y="3109"/>
                </a:lnTo>
                <a:lnTo>
                  <a:pt x="3109" y="3109"/>
                </a:lnTo>
                <a:lnTo>
                  <a:pt x="3109"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6" name="Google Shape;106;p6"/>
          <p:cNvSpPr/>
          <p:nvPr/>
        </p:nvSpPr>
        <p:spPr>
          <a:xfrm>
            <a:off x="7873300" y="190963"/>
            <a:ext cx="109678" cy="109678"/>
          </a:xfrm>
          <a:custGeom>
            <a:avLst/>
            <a:gdLst/>
            <a:ahLst/>
            <a:cxnLst/>
            <a:rect l="l" t="t" r="r" b="b"/>
            <a:pathLst>
              <a:path w="2679" h="2679" extrusionOk="0">
                <a:moveTo>
                  <a:pt x="1" y="1"/>
                </a:moveTo>
                <a:lnTo>
                  <a:pt x="1" y="2679"/>
                </a:lnTo>
                <a:lnTo>
                  <a:pt x="2679" y="2679"/>
                </a:lnTo>
                <a:lnTo>
                  <a:pt x="267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7" name="Google Shape;107;p6"/>
          <p:cNvSpPr/>
          <p:nvPr/>
        </p:nvSpPr>
        <p:spPr>
          <a:xfrm>
            <a:off x="404800" y="5868967"/>
            <a:ext cx="222861" cy="222861"/>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8" name="Google Shape;108;p6"/>
          <p:cNvSpPr/>
          <p:nvPr/>
        </p:nvSpPr>
        <p:spPr>
          <a:xfrm>
            <a:off x="752100" y="6338533"/>
            <a:ext cx="207895" cy="208495"/>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9"/>
        <p:cNvGrpSpPr/>
        <p:nvPr/>
      </p:nvGrpSpPr>
      <p:grpSpPr>
        <a:xfrm>
          <a:off x="0" y="0"/>
          <a:ext cx="0" cy="0"/>
          <a:chOff x="0" y="0"/>
          <a:chExt cx="0" cy="0"/>
        </a:xfrm>
      </p:grpSpPr>
      <p:sp>
        <p:nvSpPr>
          <p:cNvPr id="110" name="Google Shape;110;p7"/>
          <p:cNvSpPr txBox="1">
            <a:spLocks noGrp="1"/>
          </p:cNvSpPr>
          <p:nvPr>
            <p:ph type="body" idx="1"/>
          </p:nvPr>
        </p:nvSpPr>
        <p:spPr>
          <a:xfrm>
            <a:off x="824407" y="2932033"/>
            <a:ext cx="2541300" cy="17283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21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111" name="Google Shape;111;p7"/>
          <p:cNvSpPr txBox="1">
            <a:spLocks noGrp="1"/>
          </p:cNvSpPr>
          <p:nvPr>
            <p:ph type="ctrTitle"/>
          </p:nvPr>
        </p:nvSpPr>
        <p:spPr>
          <a:xfrm>
            <a:off x="825100" y="548900"/>
            <a:ext cx="6303600" cy="770400"/>
          </a:xfrm>
          <a:prstGeom prst="rect">
            <a:avLst/>
          </a:prstGeom>
        </p:spPr>
        <p:txBody>
          <a:bodyPr spcFirstLastPara="1" wrap="square" lIns="121900" tIns="121900" rIns="121900" bIns="121900" anchor="b" anchorCtr="0">
            <a:noAutofit/>
          </a:bodyPr>
          <a:lstStyle>
            <a:lvl1pPr lvl="0" rtl="0">
              <a:spcBef>
                <a:spcPts val="0"/>
              </a:spcBef>
              <a:spcAft>
                <a:spcPts val="0"/>
              </a:spcAft>
              <a:buClr>
                <a:srgbClr val="000000"/>
              </a:buClr>
              <a:buSzPts val="4800"/>
              <a:buNone/>
              <a:defRPr sz="4000"/>
            </a:lvl1pPr>
            <a:lvl2pPr lvl="1" algn="ctr" rtl="0">
              <a:spcBef>
                <a:spcPts val="0"/>
              </a:spcBef>
              <a:spcAft>
                <a:spcPts val="0"/>
              </a:spcAft>
              <a:buClr>
                <a:srgbClr val="D9D9D9"/>
              </a:buClr>
              <a:buSzPts val="2400"/>
              <a:buNone/>
              <a:defRPr sz="2400">
                <a:solidFill>
                  <a:srgbClr val="D9D9D9"/>
                </a:solidFill>
              </a:defRPr>
            </a:lvl2pPr>
            <a:lvl3pPr lvl="2" algn="ctr" rtl="0">
              <a:spcBef>
                <a:spcPts val="0"/>
              </a:spcBef>
              <a:spcAft>
                <a:spcPts val="0"/>
              </a:spcAft>
              <a:buClr>
                <a:srgbClr val="D9D9D9"/>
              </a:buClr>
              <a:buSzPts val="2400"/>
              <a:buNone/>
              <a:defRPr sz="2400">
                <a:solidFill>
                  <a:srgbClr val="D9D9D9"/>
                </a:solidFill>
              </a:defRPr>
            </a:lvl3pPr>
            <a:lvl4pPr lvl="3" algn="ctr" rtl="0">
              <a:spcBef>
                <a:spcPts val="0"/>
              </a:spcBef>
              <a:spcAft>
                <a:spcPts val="0"/>
              </a:spcAft>
              <a:buClr>
                <a:srgbClr val="D9D9D9"/>
              </a:buClr>
              <a:buSzPts val="2400"/>
              <a:buNone/>
              <a:defRPr sz="2400">
                <a:solidFill>
                  <a:srgbClr val="D9D9D9"/>
                </a:solidFill>
              </a:defRPr>
            </a:lvl4pPr>
            <a:lvl5pPr lvl="4" algn="ctr" rtl="0">
              <a:spcBef>
                <a:spcPts val="0"/>
              </a:spcBef>
              <a:spcAft>
                <a:spcPts val="0"/>
              </a:spcAft>
              <a:buClr>
                <a:srgbClr val="D9D9D9"/>
              </a:buClr>
              <a:buSzPts val="2400"/>
              <a:buNone/>
              <a:defRPr sz="2400">
                <a:solidFill>
                  <a:srgbClr val="D9D9D9"/>
                </a:solidFill>
              </a:defRPr>
            </a:lvl5pPr>
            <a:lvl6pPr lvl="5" algn="ctr" rtl="0">
              <a:spcBef>
                <a:spcPts val="0"/>
              </a:spcBef>
              <a:spcAft>
                <a:spcPts val="0"/>
              </a:spcAft>
              <a:buClr>
                <a:srgbClr val="D9D9D9"/>
              </a:buClr>
              <a:buSzPts val="2400"/>
              <a:buNone/>
              <a:defRPr sz="2400">
                <a:solidFill>
                  <a:srgbClr val="D9D9D9"/>
                </a:solidFill>
              </a:defRPr>
            </a:lvl6pPr>
            <a:lvl7pPr lvl="6" algn="ctr" rtl="0">
              <a:spcBef>
                <a:spcPts val="0"/>
              </a:spcBef>
              <a:spcAft>
                <a:spcPts val="0"/>
              </a:spcAft>
              <a:buClr>
                <a:srgbClr val="D9D9D9"/>
              </a:buClr>
              <a:buSzPts val="2400"/>
              <a:buNone/>
              <a:defRPr sz="2400">
                <a:solidFill>
                  <a:srgbClr val="D9D9D9"/>
                </a:solidFill>
              </a:defRPr>
            </a:lvl7pPr>
            <a:lvl8pPr lvl="7" algn="ctr" rtl="0">
              <a:spcBef>
                <a:spcPts val="0"/>
              </a:spcBef>
              <a:spcAft>
                <a:spcPts val="0"/>
              </a:spcAft>
              <a:buClr>
                <a:srgbClr val="D9D9D9"/>
              </a:buClr>
              <a:buSzPts val="2400"/>
              <a:buNone/>
              <a:defRPr sz="2400">
                <a:solidFill>
                  <a:srgbClr val="D9D9D9"/>
                </a:solidFill>
              </a:defRPr>
            </a:lvl8pPr>
            <a:lvl9pPr lvl="8" algn="ctr" rtl="0">
              <a:spcBef>
                <a:spcPts val="0"/>
              </a:spcBef>
              <a:spcAft>
                <a:spcPts val="0"/>
              </a:spcAft>
              <a:buClr>
                <a:srgbClr val="D9D9D9"/>
              </a:buClr>
              <a:buSzPts val="2400"/>
              <a:buNone/>
              <a:defRPr sz="2400">
                <a:solidFill>
                  <a:srgbClr val="D9D9D9"/>
                </a:solidFill>
              </a:defRPr>
            </a:lvl9pPr>
          </a:lstStyle>
          <a:p>
            <a:endParaRPr/>
          </a:p>
        </p:txBody>
      </p:sp>
      <p:sp>
        <p:nvSpPr>
          <p:cNvPr id="112" name="Google Shape;112;p7"/>
          <p:cNvSpPr/>
          <p:nvPr/>
        </p:nvSpPr>
        <p:spPr>
          <a:xfrm>
            <a:off x="9508517" y="487133"/>
            <a:ext cx="222861" cy="222861"/>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3" name="Google Shape;113;p7"/>
          <p:cNvSpPr/>
          <p:nvPr/>
        </p:nvSpPr>
        <p:spPr>
          <a:xfrm>
            <a:off x="11204250" y="291167"/>
            <a:ext cx="144863" cy="144863"/>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4" name="Google Shape;114;p7"/>
          <p:cNvSpPr/>
          <p:nvPr/>
        </p:nvSpPr>
        <p:spPr>
          <a:xfrm>
            <a:off x="10369050" y="483433"/>
            <a:ext cx="69965" cy="69932"/>
          </a:xfrm>
          <a:custGeom>
            <a:avLst/>
            <a:gdLst/>
            <a:ahLst/>
            <a:cxnLst/>
            <a:rect l="l" t="t" r="r" b="b"/>
            <a:pathLst>
              <a:path w="2099" h="2098" extrusionOk="0">
                <a:moveTo>
                  <a:pt x="1761" y="319"/>
                </a:moveTo>
                <a:lnTo>
                  <a:pt x="1761" y="1761"/>
                </a:lnTo>
                <a:lnTo>
                  <a:pt x="319" y="1761"/>
                </a:lnTo>
                <a:lnTo>
                  <a:pt x="319" y="319"/>
                </a:lnTo>
                <a:close/>
                <a:moveTo>
                  <a:pt x="1" y="0"/>
                </a:moveTo>
                <a:lnTo>
                  <a:pt x="1" y="2098"/>
                </a:lnTo>
                <a:lnTo>
                  <a:pt x="2098" y="2098"/>
                </a:lnTo>
                <a:lnTo>
                  <a:pt x="209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5" name="Google Shape;115;p7"/>
          <p:cNvSpPr/>
          <p:nvPr/>
        </p:nvSpPr>
        <p:spPr>
          <a:xfrm>
            <a:off x="11385917" y="721267"/>
            <a:ext cx="219128" cy="219128"/>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16" name="Google Shape;116;p7"/>
          <p:cNvGrpSpPr/>
          <p:nvPr/>
        </p:nvGrpSpPr>
        <p:grpSpPr>
          <a:xfrm>
            <a:off x="8834670" y="-219520"/>
            <a:ext cx="161559" cy="1013968"/>
            <a:chOff x="5245196" y="3136513"/>
            <a:chExt cx="121172" cy="760495"/>
          </a:xfrm>
        </p:grpSpPr>
        <p:sp>
          <p:nvSpPr>
            <p:cNvPr id="117" name="Google Shape;117;p7"/>
            <p:cNvSpPr/>
            <p:nvPr/>
          </p:nvSpPr>
          <p:spPr>
            <a:xfrm>
              <a:off x="5245196" y="3775810"/>
              <a:ext cx="121172" cy="121198"/>
            </a:xfrm>
            <a:custGeom>
              <a:avLst/>
              <a:gdLst/>
              <a:ahLst/>
              <a:cxnLst/>
              <a:rect l="l" t="t" r="r" b="b"/>
              <a:pathLst>
                <a:path w="4624" h="4625" extrusionOk="0">
                  <a:moveTo>
                    <a:pt x="0" y="1"/>
                  </a:moveTo>
                  <a:lnTo>
                    <a:pt x="0" y="4624"/>
                  </a:lnTo>
                  <a:lnTo>
                    <a:pt x="4624" y="4624"/>
                  </a:lnTo>
                  <a:lnTo>
                    <a:pt x="4624"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8" name="Google Shape;118;p7"/>
            <p:cNvSpPr/>
            <p:nvPr/>
          </p:nvSpPr>
          <p:spPr>
            <a:xfrm>
              <a:off x="5309007" y="3136513"/>
              <a:ext cx="8464" cy="554288"/>
            </a:xfrm>
            <a:custGeom>
              <a:avLst/>
              <a:gdLst/>
              <a:ahLst/>
              <a:cxnLst/>
              <a:rect l="l" t="t" r="r" b="b"/>
              <a:pathLst>
                <a:path w="323" h="21152" extrusionOk="0">
                  <a:moveTo>
                    <a:pt x="166" y="1"/>
                  </a:moveTo>
                  <a:lnTo>
                    <a:pt x="0" y="21152"/>
                  </a:lnTo>
                  <a:lnTo>
                    <a:pt x="322" y="21152"/>
                  </a:lnTo>
                  <a:lnTo>
                    <a:pt x="16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19" name="Google Shape;119;p7"/>
          <p:cNvSpPr/>
          <p:nvPr/>
        </p:nvSpPr>
        <p:spPr>
          <a:xfrm>
            <a:off x="424283" y="5891867"/>
            <a:ext cx="144863" cy="144863"/>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0" name="Google Shape;120;p7"/>
          <p:cNvSpPr/>
          <p:nvPr/>
        </p:nvSpPr>
        <p:spPr>
          <a:xfrm>
            <a:off x="605950" y="6321967"/>
            <a:ext cx="219128" cy="219128"/>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1"/>
        <p:cNvGrpSpPr/>
        <p:nvPr/>
      </p:nvGrpSpPr>
      <p:grpSpPr>
        <a:xfrm>
          <a:off x="0" y="0"/>
          <a:ext cx="0" cy="0"/>
          <a:chOff x="0" y="0"/>
          <a:chExt cx="0" cy="0"/>
        </a:xfrm>
      </p:grpSpPr>
      <p:sp>
        <p:nvSpPr>
          <p:cNvPr id="122" name="Google Shape;122;p8"/>
          <p:cNvSpPr txBox="1">
            <a:spLocks noGrp="1"/>
          </p:cNvSpPr>
          <p:nvPr>
            <p:ph type="title"/>
          </p:nvPr>
        </p:nvSpPr>
        <p:spPr>
          <a:xfrm>
            <a:off x="2716000" y="1995200"/>
            <a:ext cx="6759900" cy="2867700"/>
          </a:xfrm>
          <a:prstGeom prst="rect">
            <a:avLst/>
          </a:prstGeom>
        </p:spPr>
        <p:txBody>
          <a:bodyPr spcFirstLastPara="1" wrap="square" lIns="121900" tIns="121900" rIns="121900" bIns="121900" anchor="ctr" anchorCtr="0">
            <a:noAutofit/>
          </a:bodyPr>
          <a:lstStyle>
            <a:lvl1pPr lvl="0" algn="ctr">
              <a:spcBef>
                <a:spcPts val="0"/>
              </a:spcBef>
              <a:spcAft>
                <a:spcPts val="0"/>
              </a:spcAft>
              <a:buSzPts val="6400"/>
              <a:buNone/>
              <a:defRPr sz="96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123" name="Google Shape;123;p8"/>
          <p:cNvSpPr/>
          <p:nvPr/>
        </p:nvSpPr>
        <p:spPr>
          <a:xfrm>
            <a:off x="1413942" y="1544851"/>
            <a:ext cx="161598" cy="161912"/>
          </a:xfrm>
          <a:custGeom>
            <a:avLst/>
            <a:gdLst/>
            <a:ahLst/>
            <a:cxnLst/>
            <a:rect l="l" t="t" r="r" b="b"/>
            <a:pathLst>
              <a:path w="4625" h="4634" extrusionOk="0">
                <a:moveTo>
                  <a:pt x="1" y="0"/>
                </a:moveTo>
                <a:lnTo>
                  <a:pt x="1" y="4633"/>
                </a:lnTo>
                <a:lnTo>
                  <a:pt x="4625" y="4633"/>
                </a:lnTo>
                <a:lnTo>
                  <a:pt x="462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4" name="Google Shape;124;p8"/>
          <p:cNvSpPr/>
          <p:nvPr/>
        </p:nvSpPr>
        <p:spPr>
          <a:xfrm>
            <a:off x="10399653" y="1221412"/>
            <a:ext cx="161912" cy="161912"/>
          </a:xfrm>
          <a:custGeom>
            <a:avLst/>
            <a:gdLst/>
            <a:ahLst/>
            <a:cxnLst/>
            <a:rect l="l" t="t" r="r" b="b"/>
            <a:pathLst>
              <a:path w="4634" h="4634" extrusionOk="0">
                <a:moveTo>
                  <a:pt x="0" y="1"/>
                </a:moveTo>
                <a:lnTo>
                  <a:pt x="0" y="4634"/>
                </a:lnTo>
                <a:lnTo>
                  <a:pt x="4633" y="4634"/>
                </a:lnTo>
                <a:lnTo>
                  <a:pt x="463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5" name="Google Shape;125;p8"/>
          <p:cNvSpPr/>
          <p:nvPr/>
        </p:nvSpPr>
        <p:spPr>
          <a:xfrm>
            <a:off x="7010578" y="3269874"/>
            <a:ext cx="76798" cy="76798"/>
          </a:xfrm>
          <a:custGeom>
            <a:avLst/>
            <a:gdLst/>
            <a:ahLst/>
            <a:cxnLst/>
            <a:rect l="l" t="t" r="r" b="b"/>
            <a:pathLst>
              <a:path w="2198" h="2198" fill="none" extrusionOk="0">
                <a:moveTo>
                  <a:pt x="1" y="1"/>
                </a:moveTo>
                <a:lnTo>
                  <a:pt x="2198" y="1"/>
                </a:lnTo>
                <a:lnTo>
                  <a:pt x="2198" y="2198"/>
                </a:lnTo>
                <a:lnTo>
                  <a:pt x="1" y="2198"/>
                </a:lnTo>
                <a:close/>
              </a:path>
            </a:pathLst>
          </a:custGeom>
          <a:noFill/>
          <a:ln w="1375" cap="flat" cmpd="sng">
            <a:solidFill>
              <a:schemeClr val="accent1"/>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6" name="Google Shape;126;p8"/>
          <p:cNvSpPr/>
          <p:nvPr/>
        </p:nvSpPr>
        <p:spPr>
          <a:xfrm>
            <a:off x="367559" y="2076079"/>
            <a:ext cx="77113" cy="76798"/>
          </a:xfrm>
          <a:custGeom>
            <a:avLst/>
            <a:gdLst/>
            <a:ahLst/>
            <a:cxnLst/>
            <a:rect l="l" t="t" r="r" b="b"/>
            <a:pathLst>
              <a:path w="2207" h="2198" fill="none" extrusionOk="0">
                <a:moveTo>
                  <a:pt x="0" y="0"/>
                </a:moveTo>
                <a:lnTo>
                  <a:pt x="2207" y="0"/>
                </a:lnTo>
                <a:lnTo>
                  <a:pt x="2207" y="2197"/>
                </a:lnTo>
                <a:lnTo>
                  <a:pt x="0" y="2197"/>
                </a:lnTo>
                <a:close/>
              </a:path>
            </a:pathLst>
          </a:custGeom>
          <a:noFill/>
          <a:ln w="2975" cap="flat" cmpd="sng">
            <a:solidFill>
              <a:schemeClr val="accent2"/>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7" name="Google Shape;127;p8"/>
          <p:cNvSpPr/>
          <p:nvPr/>
        </p:nvSpPr>
        <p:spPr>
          <a:xfrm>
            <a:off x="3077176" y="4003182"/>
            <a:ext cx="138782" cy="139096"/>
          </a:xfrm>
          <a:custGeom>
            <a:avLst/>
            <a:gdLst/>
            <a:ahLst/>
            <a:cxnLst/>
            <a:rect l="l" t="t" r="r" b="b"/>
            <a:pathLst>
              <a:path w="3972" h="3981" fill="none" extrusionOk="0">
                <a:moveTo>
                  <a:pt x="1" y="1"/>
                </a:moveTo>
                <a:lnTo>
                  <a:pt x="3972" y="1"/>
                </a:lnTo>
                <a:lnTo>
                  <a:pt x="3972" y="3981"/>
                </a:lnTo>
                <a:lnTo>
                  <a:pt x="1" y="3981"/>
                </a:lnTo>
                <a:close/>
              </a:path>
            </a:pathLst>
          </a:custGeom>
          <a:noFill/>
          <a:ln w="2975" cap="flat" cmpd="sng">
            <a:solidFill>
              <a:schemeClr val="accent2"/>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8" name="Google Shape;128;p8"/>
          <p:cNvSpPr/>
          <p:nvPr/>
        </p:nvSpPr>
        <p:spPr>
          <a:xfrm>
            <a:off x="11018230" y="3938241"/>
            <a:ext cx="138782" cy="139096"/>
          </a:xfrm>
          <a:custGeom>
            <a:avLst/>
            <a:gdLst/>
            <a:ahLst/>
            <a:cxnLst/>
            <a:rect l="l" t="t" r="r" b="b"/>
            <a:pathLst>
              <a:path w="3972" h="3981" extrusionOk="0">
                <a:moveTo>
                  <a:pt x="0" y="1"/>
                </a:moveTo>
                <a:lnTo>
                  <a:pt x="0" y="3981"/>
                </a:lnTo>
                <a:lnTo>
                  <a:pt x="3972" y="3981"/>
                </a:lnTo>
                <a:lnTo>
                  <a:pt x="397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29" name="Google Shape;129;p8"/>
          <p:cNvGrpSpPr/>
          <p:nvPr/>
        </p:nvGrpSpPr>
        <p:grpSpPr>
          <a:xfrm>
            <a:off x="11018147" y="-579187"/>
            <a:ext cx="251841" cy="1575335"/>
            <a:chOff x="2877432" y="975334"/>
            <a:chExt cx="188886" cy="1181531"/>
          </a:xfrm>
        </p:grpSpPr>
        <p:sp>
          <p:nvSpPr>
            <p:cNvPr id="130" name="Google Shape;130;p8"/>
            <p:cNvSpPr/>
            <p:nvPr/>
          </p:nvSpPr>
          <p:spPr>
            <a:xfrm>
              <a:off x="2877432" y="1968242"/>
              <a:ext cx="188886" cy="188624"/>
            </a:xfrm>
            <a:custGeom>
              <a:avLst/>
              <a:gdLst/>
              <a:ahLst/>
              <a:cxnLst/>
              <a:rect l="l" t="t" r="r" b="b"/>
              <a:pathLst>
                <a:path w="7208" h="7198" fill="none" extrusionOk="0">
                  <a:moveTo>
                    <a:pt x="1" y="0"/>
                  </a:moveTo>
                  <a:lnTo>
                    <a:pt x="7208" y="0"/>
                  </a:lnTo>
                  <a:lnTo>
                    <a:pt x="7208" y="7198"/>
                  </a:lnTo>
                  <a:lnTo>
                    <a:pt x="1" y="7198"/>
                  </a:lnTo>
                  <a:close/>
                </a:path>
              </a:pathLst>
            </a:custGeom>
            <a:noFill/>
            <a:ln w="5750" cap="flat" cmpd="sng">
              <a:solidFill>
                <a:schemeClr val="accent3"/>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1" name="Google Shape;131;p8"/>
            <p:cNvSpPr/>
            <p:nvPr/>
          </p:nvSpPr>
          <p:spPr>
            <a:xfrm>
              <a:off x="2905393" y="1452501"/>
              <a:ext cx="133226" cy="133252"/>
            </a:xfrm>
            <a:custGeom>
              <a:avLst/>
              <a:gdLst/>
              <a:ahLst/>
              <a:cxnLst/>
              <a:rect l="l" t="t" r="r" b="b"/>
              <a:pathLst>
                <a:path w="5084" h="5085" fill="none" extrusionOk="0">
                  <a:moveTo>
                    <a:pt x="0" y="1"/>
                  </a:moveTo>
                  <a:lnTo>
                    <a:pt x="5083" y="1"/>
                  </a:lnTo>
                  <a:lnTo>
                    <a:pt x="5083" y="5084"/>
                  </a:lnTo>
                  <a:lnTo>
                    <a:pt x="0" y="5084"/>
                  </a:lnTo>
                  <a:close/>
                </a:path>
              </a:pathLst>
            </a:custGeom>
            <a:noFill/>
            <a:ln w="4125" cap="flat" cmpd="sng">
              <a:solidFill>
                <a:schemeClr val="accent3"/>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2" name="Google Shape;132;p8"/>
            <p:cNvSpPr/>
            <p:nvPr/>
          </p:nvSpPr>
          <p:spPr>
            <a:xfrm>
              <a:off x="2931651" y="975334"/>
              <a:ext cx="80476" cy="80711"/>
            </a:xfrm>
            <a:custGeom>
              <a:avLst/>
              <a:gdLst/>
              <a:ahLst/>
              <a:cxnLst/>
              <a:rect l="l" t="t" r="r" b="b"/>
              <a:pathLst>
                <a:path w="3071" h="3080" fill="none" extrusionOk="0">
                  <a:moveTo>
                    <a:pt x="0" y="0"/>
                  </a:moveTo>
                  <a:lnTo>
                    <a:pt x="3070" y="0"/>
                  </a:lnTo>
                  <a:lnTo>
                    <a:pt x="3070" y="3080"/>
                  </a:lnTo>
                  <a:lnTo>
                    <a:pt x="0" y="3080"/>
                  </a:lnTo>
                  <a:close/>
                </a:path>
              </a:pathLst>
            </a:custGeom>
            <a:noFill/>
            <a:ln w="2525" cap="flat" cmpd="sng">
              <a:solidFill>
                <a:schemeClr val="accent3"/>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33" name="Google Shape;133;p8"/>
          <p:cNvSpPr/>
          <p:nvPr/>
        </p:nvSpPr>
        <p:spPr>
          <a:xfrm>
            <a:off x="11314661" y="2152842"/>
            <a:ext cx="107336" cy="107301"/>
          </a:xfrm>
          <a:custGeom>
            <a:avLst/>
            <a:gdLst/>
            <a:ahLst/>
            <a:cxnLst/>
            <a:rect l="l" t="t" r="r" b="b"/>
            <a:pathLst>
              <a:path w="3072" h="3071" extrusionOk="0">
                <a:moveTo>
                  <a:pt x="1" y="0"/>
                </a:moveTo>
                <a:lnTo>
                  <a:pt x="1" y="3070"/>
                </a:lnTo>
                <a:lnTo>
                  <a:pt x="3071" y="3070"/>
                </a:lnTo>
                <a:lnTo>
                  <a:pt x="3071"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4" name="Google Shape;134;p8"/>
          <p:cNvSpPr/>
          <p:nvPr/>
        </p:nvSpPr>
        <p:spPr>
          <a:xfrm>
            <a:off x="8390673" y="1114146"/>
            <a:ext cx="107301" cy="107301"/>
          </a:xfrm>
          <a:custGeom>
            <a:avLst/>
            <a:gdLst/>
            <a:ahLst/>
            <a:cxnLst/>
            <a:rect l="l" t="t" r="r" b="b"/>
            <a:pathLst>
              <a:path w="3071" h="3071" extrusionOk="0">
                <a:moveTo>
                  <a:pt x="1" y="1"/>
                </a:moveTo>
                <a:lnTo>
                  <a:pt x="1" y="3071"/>
                </a:lnTo>
                <a:lnTo>
                  <a:pt x="3071" y="3071"/>
                </a:lnTo>
                <a:lnTo>
                  <a:pt x="3071"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5" name="Google Shape;135;p8"/>
          <p:cNvSpPr/>
          <p:nvPr/>
        </p:nvSpPr>
        <p:spPr>
          <a:xfrm>
            <a:off x="2371338" y="2875703"/>
            <a:ext cx="159990" cy="159955"/>
          </a:xfrm>
          <a:custGeom>
            <a:avLst/>
            <a:gdLst/>
            <a:ahLst/>
            <a:cxnLst/>
            <a:rect l="l" t="t" r="r" b="b"/>
            <a:pathLst>
              <a:path w="4579" h="4578" extrusionOk="0">
                <a:moveTo>
                  <a:pt x="1" y="0"/>
                </a:moveTo>
                <a:lnTo>
                  <a:pt x="1" y="4578"/>
                </a:lnTo>
                <a:lnTo>
                  <a:pt x="4578" y="4578"/>
                </a:lnTo>
                <a:lnTo>
                  <a:pt x="457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36" name="Google Shape;136;p8"/>
          <p:cNvGrpSpPr/>
          <p:nvPr/>
        </p:nvGrpSpPr>
        <p:grpSpPr>
          <a:xfrm>
            <a:off x="4120883" y="-711543"/>
            <a:ext cx="130742" cy="1530089"/>
            <a:chOff x="3347921" y="16006"/>
            <a:chExt cx="98059" cy="1147596"/>
          </a:xfrm>
        </p:grpSpPr>
        <p:sp>
          <p:nvSpPr>
            <p:cNvPr id="137" name="Google Shape;137;p8"/>
            <p:cNvSpPr/>
            <p:nvPr/>
          </p:nvSpPr>
          <p:spPr>
            <a:xfrm>
              <a:off x="3347921" y="1065280"/>
              <a:ext cx="98059" cy="98321"/>
            </a:xfrm>
            <a:custGeom>
              <a:avLst/>
              <a:gdLst/>
              <a:ahLst/>
              <a:cxnLst/>
              <a:rect l="l" t="t" r="r" b="b"/>
              <a:pathLst>
                <a:path w="3742" h="3752" fill="none" extrusionOk="0">
                  <a:moveTo>
                    <a:pt x="0" y="1"/>
                  </a:moveTo>
                  <a:lnTo>
                    <a:pt x="3741" y="1"/>
                  </a:lnTo>
                  <a:lnTo>
                    <a:pt x="3741" y="3751"/>
                  </a:lnTo>
                  <a:lnTo>
                    <a:pt x="0" y="3751"/>
                  </a:lnTo>
                  <a:close/>
                </a:path>
              </a:pathLst>
            </a:custGeom>
            <a:noFill/>
            <a:ln w="2975" cap="flat" cmpd="sng">
              <a:solidFill>
                <a:schemeClr val="accent1"/>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8" name="Google Shape;138;p8"/>
            <p:cNvSpPr/>
            <p:nvPr/>
          </p:nvSpPr>
          <p:spPr>
            <a:xfrm>
              <a:off x="3392705" y="16006"/>
              <a:ext cx="8464" cy="894665"/>
            </a:xfrm>
            <a:custGeom>
              <a:avLst/>
              <a:gdLst/>
              <a:ahLst/>
              <a:cxnLst/>
              <a:rect l="l" t="t" r="r" b="b"/>
              <a:pathLst>
                <a:path w="323" h="34141" extrusionOk="0">
                  <a:moveTo>
                    <a:pt x="157" y="1"/>
                  </a:moveTo>
                  <a:lnTo>
                    <a:pt x="1" y="34141"/>
                  </a:lnTo>
                  <a:lnTo>
                    <a:pt x="323" y="34141"/>
                  </a:lnTo>
                  <a:lnTo>
                    <a:pt x="157"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39" name="Google Shape;139;p8"/>
          <p:cNvGrpSpPr/>
          <p:nvPr/>
        </p:nvGrpSpPr>
        <p:grpSpPr>
          <a:xfrm>
            <a:off x="6523520" y="-453587"/>
            <a:ext cx="161559" cy="1013968"/>
            <a:chOff x="5245196" y="3136513"/>
            <a:chExt cx="121172" cy="760495"/>
          </a:xfrm>
        </p:grpSpPr>
        <p:sp>
          <p:nvSpPr>
            <p:cNvPr id="140" name="Google Shape;140;p8"/>
            <p:cNvSpPr/>
            <p:nvPr/>
          </p:nvSpPr>
          <p:spPr>
            <a:xfrm>
              <a:off x="5245196" y="3775810"/>
              <a:ext cx="121172" cy="121198"/>
            </a:xfrm>
            <a:custGeom>
              <a:avLst/>
              <a:gdLst/>
              <a:ahLst/>
              <a:cxnLst/>
              <a:rect l="l" t="t" r="r" b="b"/>
              <a:pathLst>
                <a:path w="4624" h="4625" extrusionOk="0">
                  <a:moveTo>
                    <a:pt x="0" y="1"/>
                  </a:moveTo>
                  <a:lnTo>
                    <a:pt x="0" y="4624"/>
                  </a:lnTo>
                  <a:lnTo>
                    <a:pt x="4624" y="4624"/>
                  </a:lnTo>
                  <a:lnTo>
                    <a:pt x="4624"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1" name="Google Shape;141;p8"/>
            <p:cNvSpPr/>
            <p:nvPr/>
          </p:nvSpPr>
          <p:spPr>
            <a:xfrm>
              <a:off x="5309007" y="3136513"/>
              <a:ext cx="8464" cy="554288"/>
            </a:xfrm>
            <a:custGeom>
              <a:avLst/>
              <a:gdLst/>
              <a:ahLst/>
              <a:cxnLst/>
              <a:rect l="l" t="t" r="r" b="b"/>
              <a:pathLst>
                <a:path w="323" h="21152" extrusionOk="0">
                  <a:moveTo>
                    <a:pt x="166" y="1"/>
                  </a:moveTo>
                  <a:lnTo>
                    <a:pt x="0" y="21152"/>
                  </a:lnTo>
                  <a:lnTo>
                    <a:pt x="322" y="21152"/>
                  </a:lnTo>
                  <a:lnTo>
                    <a:pt x="16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42" name="Google Shape;142;p8"/>
          <p:cNvGrpSpPr/>
          <p:nvPr/>
        </p:nvGrpSpPr>
        <p:grpSpPr>
          <a:xfrm>
            <a:off x="9290222" y="113908"/>
            <a:ext cx="177665" cy="2603105"/>
            <a:chOff x="6780548" y="337714"/>
            <a:chExt cx="133252" cy="1952377"/>
          </a:xfrm>
        </p:grpSpPr>
        <p:sp>
          <p:nvSpPr>
            <p:cNvPr id="143" name="Google Shape;143;p8"/>
            <p:cNvSpPr/>
            <p:nvPr/>
          </p:nvSpPr>
          <p:spPr>
            <a:xfrm>
              <a:off x="6780548" y="2156839"/>
              <a:ext cx="133252" cy="133252"/>
            </a:xfrm>
            <a:custGeom>
              <a:avLst/>
              <a:gdLst/>
              <a:ahLst/>
              <a:cxnLst/>
              <a:rect l="l" t="t" r="r" b="b"/>
              <a:pathLst>
                <a:path w="5085" h="5085" fill="none" extrusionOk="0">
                  <a:moveTo>
                    <a:pt x="1" y="1"/>
                  </a:moveTo>
                  <a:lnTo>
                    <a:pt x="5084" y="1"/>
                  </a:lnTo>
                  <a:lnTo>
                    <a:pt x="5084" y="5084"/>
                  </a:lnTo>
                  <a:lnTo>
                    <a:pt x="1" y="5084"/>
                  </a:lnTo>
                  <a:close/>
                </a:path>
              </a:pathLst>
            </a:custGeom>
            <a:noFill/>
            <a:ln w="4125" cap="flat" cmpd="sng">
              <a:solidFill>
                <a:schemeClr val="accent3"/>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4" name="Google Shape;144;p8"/>
            <p:cNvSpPr/>
            <p:nvPr/>
          </p:nvSpPr>
          <p:spPr>
            <a:xfrm>
              <a:off x="6842943" y="337714"/>
              <a:ext cx="8464" cy="1695359"/>
            </a:xfrm>
            <a:custGeom>
              <a:avLst/>
              <a:gdLst/>
              <a:ahLst/>
              <a:cxnLst/>
              <a:rect l="l" t="t" r="r" b="b"/>
              <a:pathLst>
                <a:path w="323" h="64696" extrusionOk="0">
                  <a:moveTo>
                    <a:pt x="157" y="0"/>
                  </a:moveTo>
                  <a:lnTo>
                    <a:pt x="1" y="64695"/>
                  </a:lnTo>
                  <a:lnTo>
                    <a:pt x="322" y="64695"/>
                  </a:lnTo>
                  <a:lnTo>
                    <a:pt x="157"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45" name="Google Shape;145;p8"/>
          <p:cNvGrpSpPr/>
          <p:nvPr/>
        </p:nvGrpSpPr>
        <p:grpSpPr>
          <a:xfrm>
            <a:off x="334148" y="3202988"/>
            <a:ext cx="251527" cy="3291056"/>
            <a:chOff x="250617" y="2402301"/>
            <a:chExt cx="188650" cy="2468354"/>
          </a:xfrm>
        </p:grpSpPr>
        <p:sp>
          <p:nvSpPr>
            <p:cNvPr id="146" name="Google Shape;146;p8"/>
            <p:cNvSpPr/>
            <p:nvPr/>
          </p:nvSpPr>
          <p:spPr>
            <a:xfrm>
              <a:off x="250617" y="4681770"/>
              <a:ext cx="188650" cy="188886"/>
            </a:xfrm>
            <a:custGeom>
              <a:avLst/>
              <a:gdLst/>
              <a:ahLst/>
              <a:cxnLst/>
              <a:rect l="l" t="t" r="r" b="b"/>
              <a:pathLst>
                <a:path w="7199" h="7208" fill="none" extrusionOk="0">
                  <a:moveTo>
                    <a:pt x="0" y="1"/>
                  </a:moveTo>
                  <a:lnTo>
                    <a:pt x="7198" y="1"/>
                  </a:lnTo>
                  <a:lnTo>
                    <a:pt x="7198" y="7207"/>
                  </a:lnTo>
                  <a:lnTo>
                    <a:pt x="0" y="7207"/>
                  </a:lnTo>
                  <a:close/>
                </a:path>
              </a:pathLst>
            </a:custGeom>
            <a:noFill/>
            <a:ln w="5750" cap="flat" cmpd="sng">
              <a:solidFill>
                <a:schemeClr val="accent3"/>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7" name="Google Shape;147;p8"/>
            <p:cNvSpPr/>
            <p:nvPr/>
          </p:nvSpPr>
          <p:spPr>
            <a:xfrm>
              <a:off x="278316" y="4166291"/>
              <a:ext cx="133226" cy="133226"/>
            </a:xfrm>
            <a:custGeom>
              <a:avLst/>
              <a:gdLst/>
              <a:ahLst/>
              <a:cxnLst/>
              <a:rect l="l" t="t" r="r" b="b"/>
              <a:pathLst>
                <a:path w="5084" h="5084" fill="none" extrusionOk="0">
                  <a:moveTo>
                    <a:pt x="1" y="0"/>
                  </a:moveTo>
                  <a:lnTo>
                    <a:pt x="5084" y="0"/>
                  </a:lnTo>
                  <a:lnTo>
                    <a:pt x="5084" y="5084"/>
                  </a:lnTo>
                  <a:lnTo>
                    <a:pt x="1" y="5084"/>
                  </a:lnTo>
                  <a:close/>
                </a:path>
              </a:pathLst>
            </a:custGeom>
            <a:noFill/>
            <a:ln w="4125" cap="flat" cmpd="sng">
              <a:solidFill>
                <a:schemeClr val="accent3"/>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8" name="Google Shape;148;p8"/>
            <p:cNvSpPr/>
            <p:nvPr/>
          </p:nvSpPr>
          <p:spPr>
            <a:xfrm>
              <a:off x="304573" y="3689098"/>
              <a:ext cx="80476" cy="80476"/>
            </a:xfrm>
            <a:custGeom>
              <a:avLst/>
              <a:gdLst/>
              <a:ahLst/>
              <a:cxnLst/>
              <a:rect l="l" t="t" r="r" b="b"/>
              <a:pathLst>
                <a:path w="3071" h="3071" fill="none" extrusionOk="0">
                  <a:moveTo>
                    <a:pt x="1" y="0"/>
                  </a:moveTo>
                  <a:lnTo>
                    <a:pt x="3071" y="0"/>
                  </a:lnTo>
                  <a:lnTo>
                    <a:pt x="3071" y="3071"/>
                  </a:lnTo>
                  <a:lnTo>
                    <a:pt x="1" y="3071"/>
                  </a:lnTo>
                  <a:close/>
                </a:path>
              </a:pathLst>
            </a:custGeom>
            <a:noFill/>
            <a:ln w="2525" cap="flat" cmpd="sng">
              <a:solidFill>
                <a:schemeClr val="accent3"/>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9" name="Google Shape;149;p8"/>
            <p:cNvSpPr/>
            <p:nvPr/>
          </p:nvSpPr>
          <p:spPr>
            <a:xfrm>
              <a:off x="340710" y="2402301"/>
              <a:ext cx="8464" cy="1011487"/>
            </a:xfrm>
            <a:custGeom>
              <a:avLst/>
              <a:gdLst/>
              <a:ahLst/>
              <a:cxnLst/>
              <a:rect l="l" t="t" r="r" b="b"/>
              <a:pathLst>
                <a:path w="323" h="38599" extrusionOk="0">
                  <a:moveTo>
                    <a:pt x="157" y="1"/>
                  </a:moveTo>
                  <a:lnTo>
                    <a:pt x="0" y="38599"/>
                  </a:lnTo>
                  <a:lnTo>
                    <a:pt x="322" y="38599"/>
                  </a:lnTo>
                  <a:lnTo>
                    <a:pt x="157"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50" name="Google Shape;150;p8"/>
          <p:cNvGrpSpPr/>
          <p:nvPr/>
        </p:nvGrpSpPr>
        <p:grpSpPr>
          <a:xfrm>
            <a:off x="1309836" y="2260085"/>
            <a:ext cx="265642" cy="3771818"/>
            <a:chOff x="1608717" y="1280046"/>
            <a:chExt cx="199237" cy="2828935"/>
          </a:xfrm>
        </p:grpSpPr>
        <p:sp>
          <p:nvSpPr>
            <p:cNvPr id="151" name="Google Shape;151;p8"/>
            <p:cNvSpPr/>
            <p:nvPr/>
          </p:nvSpPr>
          <p:spPr>
            <a:xfrm>
              <a:off x="1608717" y="3909744"/>
              <a:ext cx="199237" cy="199237"/>
            </a:xfrm>
            <a:custGeom>
              <a:avLst/>
              <a:gdLst/>
              <a:ahLst/>
              <a:cxnLst/>
              <a:rect l="l" t="t" r="r" b="b"/>
              <a:pathLst>
                <a:path w="7603" h="7603" extrusionOk="0">
                  <a:moveTo>
                    <a:pt x="0" y="1"/>
                  </a:moveTo>
                  <a:lnTo>
                    <a:pt x="0" y="7602"/>
                  </a:lnTo>
                  <a:lnTo>
                    <a:pt x="7602" y="7602"/>
                  </a:lnTo>
                  <a:lnTo>
                    <a:pt x="760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2" name="Google Shape;152;p8"/>
            <p:cNvSpPr/>
            <p:nvPr/>
          </p:nvSpPr>
          <p:spPr>
            <a:xfrm>
              <a:off x="1656175" y="3269477"/>
              <a:ext cx="104086" cy="104086"/>
            </a:xfrm>
            <a:custGeom>
              <a:avLst/>
              <a:gdLst/>
              <a:ahLst/>
              <a:cxnLst/>
              <a:rect l="l" t="t" r="r" b="b"/>
              <a:pathLst>
                <a:path w="3972" h="3972" extrusionOk="0">
                  <a:moveTo>
                    <a:pt x="0" y="1"/>
                  </a:moveTo>
                  <a:lnTo>
                    <a:pt x="0" y="3972"/>
                  </a:lnTo>
                  <a:lnTo>
                    <a:pt x="3971" y="3972"/>
                  </a:lnTo>
                  <a:lnTo>
                    <a:pt x="3971"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3" name="Google Shape;153;p8"/>
            <p:cNvSpPr/>
            <p:nvPr/>
          </p:nvSpPr>
          <p:spPr>
            <a:xfrm>
              <a:off x="1704104" y="1280046"/>
              <a:ext cx="8464" cy="1794099"/>
            </a:xfrm>
            <a:custGeom>
              <a:avLst/>
              <a:gdLst/>
              <a:ahLst/>
              <a:cxnLst/>
              <a:rect l="l" t="t" r="r" b="b"/>
              <a:pathLst>
                <a:path w="323" h="68464" extrusionOk="0">
                  <a:moveTo>
                    <a:pt x="157" y="0"/>
                  </a:moveTo>
                  <a:lnTo>
                    <a:pt x="0" y="68464"/>
                  </a:lnTo>
                  <a:lnTo>
                    <a:pt x="322" y="68464"/>
                  </a:lnTo>
                  <a:lnTo>
                    <a:pt x="157"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54" name="Google Shape;154;p8"/>
          <p:cNvSpPr/>
          <p:nvPr/>
        </p:nvSpPr>
        <p:spPr>
          <a:xfrm>
            <a:off x="862484" y="28595"/>
            <a:ext cx="11286" cy="2252093"/>
          </a:xfrm>
          <a:custGeom>
            <a:avLst/>
            <a:gdLst/>
            <a:ahLst/>
            <a:cxnLst/>
            <a:rect l="l" t="t" r="r" b="b"/>
            <a:pathLst>
              <a:path w="323" h="64456" extrusionOk="0">
                <a:moveTo>
                  <a:pt x="166" y="0"/>
                </a:moveTo>
                <a:lnTo>
                  <a:pt x="1" y="64456"/>
                </a:lnTo>
                <a:lnTo>
                  <a:pt x="322" y="64456"/>
                </a:lnTo>
                <a:lnTo>
                  <a:pt x="16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55" name="Google Shape;155;p8"/>
          <p:cNvGrpSpPr/>
          <p:nvPr/>
        </p:nvGrpSpPr>
        <p:grpSpPr>
          <a:xfrm>
            <a:off x="2718184" y="231870"/>
            <a:ext cx="76796" cy="1109038"/>
            <a:chOff x="2038689" y="173907"/>
            <a:chExt cx="57599" cy="831799"/>
          </a:xfrm>
        </p:grpSpPr>
        <p:sp>
          <p:nvSpPr>
            <p:cNvPr id="156" name="Google Shape;156;p8"/>
            <p:cNvSpPr/>
            <p:nvPr/>
          </p:nvSpPr>
          <p:spPr>
            <a:xfrm>
              <a:off x="2038689" y="947872"/>
              <a:ext cx="57599" cy="57834"/>
            </a:xfrm>
            <a:custGeom>
              <a:avLst/>
              <a:gdLst/>
              <a:ahLst/>
              <a:cxnLst/>
              <a:rect l="l" t="t" r="r" b="b"/>
              <a:pathLst>
                <a:path w="2198" h="2207" fill="none" extrusionOk="0">
                  <a:moveTo>
                    <a:pt x="1" y="0"/>
                  </a:moveTo>
                  <a:lnTo>
                    <a:pt x="2197" y="0"/>
                  </a:lnTo>
                  <a:lnTo>
                    <a:pt x="2197" y="2206"/>
                  </a:lnTo>
                  <a:lnTo>
                    <a:pt x="1" y="2206"/>
                  </a:lnTo>
                  <a:close/>
                </a:path>
              </a:pathLst>
            </a:custGeom>
            <a:noFill/>
            <a:ln w="2975" cap="flat" cmpd="sng">
              <a:solidFill>
                <a:schemeClr val="accent2"/>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7" name="Google Shape;157;p8"/>
            <p:cNvSpPr/>
            <p:nvPr/>
          </p:nvSpPr>
          <p:spPr>
            <a:xfrm>
              <a:off x="2063269" y="173907"/>
              <a:ext cx="8438" cy="692074"/>
            </a:xfrm>
            <a:custGeom>
              <a:avLst/>
              <a:gdLst/>
              <a:ahLst/>
              <a:cxnLst/>
              <a:rect l="l" t="t" r="r" b="b"/>
              <a:pathLst>
                <a:path w="322" h="26410" extrusionOk="0">
                  <a:moveTo>
                    <a:pt x="166" y="1"/>
                  </a:moveTo>
                  <a:lnTo>
                    <a:pt x="0" y="26410"/>
                  </a:lnTo>
                  <a:lnTo>
                    <a:pt x="322" y="26410"/>
                  </a:lnTo>
                  <a:lnTo>
                    <a:pt x="16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58" name="Google Shape;158;p8"/>
          <p:cNvGrpSpPr/>
          <p:nvPr/>
        </p:nvGrpSpPr>
        <p:grpSpPr>
          <a:xfrm>
            <a:off x="10677194" y="2811810"/>
            <a:ext cx="265328" cy="2852954"/>
            <a:chOff x="8008096" y="2108910"/>
            <a:chExt cx="199001" cy="2139769"/>
          </a:xfrm>
        </p:grpSpPr>
        <p:sp>
          <p:nvSpPr>
            <p:cNvPr id="159" name="Google Shape;159;p8"/>
            <p:cNvSpPr/>
            <p:nvPr/>
          </p:nvSpPr>
          <p:spPr>
            <a:xfrm>
              <a:off x="8008096" y="4049705"/>
              <a:ext cx="199001" cy="198975"/>
            </a:xfrm>
            <a:custGeom>
              <a:avLst/>
              <a:gdLst/>
              <a:ahLst/>
              <a:cxnLst/>
              <a:rect l="l" t="t" r="r" b="b"/>
              <a:pathLst>
                <a:path w="7594" h="7593" extrusionOk="0">
                  <a:moveTo>
                    <a:pt x="1" y="0"/>
                  </a:moveTo>
                  <a:lnTo>
                    <a:pt x="1" y="7593"/>
                  </a:lnTo>
                  <a:lnTo>
                    <a:pt x="7593" y="7593"/>
                  </a:lnTo>
                  <a:lnTo>
                    <a:pt x="7593"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0" name="Google Shape;160;p8"/>
            <p:cNvSpPr/>
            <p:nvPr/>
          </p:nvSpPr>
          <p:spPr>
            <a:xfrm>
              <a:off x="8103246" y="2108910"/>
              <a:ext cx="8464" cy="1793863"/>
            </a:xfrm>
            <a:custGeom>
              <a:avLst/>
              <a:gdLst/>
              <a:ahLst/>
              <a:cxnLst/>
              <a:rect l="l" t="t" r="r" b="b"/>
              <a:pathLst>
                <a:path w="323" h="68455" extrusionOk="0">
                  <a:moveTo>
                    <a:pt x="166" y="1"/>
                  </a:moveTo>
                  <a:lnTo>
                    <a:pt x="0" y="68455"/>
                  </a:lnTo>
                  <a:lnTo>
                    <a:pt x="322" y="68455"/>
                  </a:lnTo>
                  <a:lnTo>
                    <a:pt x="16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61" name="Google Shape;161;p8"/>
          <p:cNvSpPr/>
          <p:nvPr/>
        </p:nvSpPr>
        <p:spPr>
          <a:xfrm>
            <a:off x="3602692" y="1544868"/>
            <a:ext cx="161597" cy="161912"/>
          </a:xfrm>
          <a:custGeom>
            <a:avLst/>
            <a:gdLst/>
            <a:ahLst/>
            <a:cxnLst/>
            <a:rect l="l" t="t" r="r" b="b"/>
            <a:pathLst>
              <a:path w="4625" h="4634" extrusionOk="0">
                <a:moveTo>
                  <a:pt x="1" y="0"/>
                </a:moveTo>
                <a:lnTo>
                  <a:pt x="1" y="4633"/>
                </a:lnTo>
                <a:lnTo>
                  <a:pt x="4625" y="4633"/>
                </a:lnTo>
                <a:lnTo>
                  <a:pt x="462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62" name="Google Shape;162;p8"/>
          <p:cNvGrpSpPr/>
          <p:nvPr/>
        </p:nvGrpSpPr>
        <p:grpSpPr>
          <a:xfrm>
            <a:off x="5459927" y="-1146323"/>
            <a:ext cx="265328" cy="2852954"/>
            <a:chOff x="8008096" y="2108910"/>
            <a:chExt cx="199001" cy="2139769"/>
          </a:xfrm>
        </p:grpSpPr>
        <p:sp>
          <p:nvSpPr>
            <p:cNvPr id="163" name="Google Shape;163;p8"/>
            <p:cNvSpPr/>
            <p:nvPr/>
          </p:nvSpPr>
          <p:spPr>
            <a:xfrm>
              <a:off x="8008096" y="4049705"/>
              <a:ext cx="199001" cy="198975"/>
            </a:xfrm>
            <a:custGeom>
              <a:avLst/>
              <a:gdLst/>
              <a:ahLst/>
              <a:cxnLst/>
              <a:rect l="l" t="t" r="r" b="b"/>
              <a:pathLst>
                <a:path w="7594" h="7593" extrusionOk="0">
                  <a:moveTo>
                    <a:pt x="1" y="0"/>
                  </a:moveTo>
                  <a:lnTo>
                    <a:pt x="1" y="7593"/>
                  </a:lnTo>
                  <a:lnTo>
                    <a:pt x="7593" y="7593"/>
                  </a:lnTo>
                  <a:lnTo>
                    <a:pt x="7593"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4" name="Google Shape;164;p8"/>
            <p:cNvSpPr/>
            <p:nvPr/>
          </p:nvSpPr>
          <p:spPr>
            <a:xfrm>
              <a:off x="8103246" y="2108910"/>
              <a:ext cx="8464" cy="1793863"/>
            </a:xfrm>
            <a:custGeom>
              <a:avLst/>
              <a:gdLst/>
              <a:ahLst/>
              <a:cxnLst/>
              <a:rect l="l" t="t" r="r" b="b"/>
              <a:pathLst>
                <a:path w="323" h="68455" extrusionOk="0">
                  <a:moveTo>
                    <a:pt x="166" y="1"/>
                  </a:moveTo>
                  <a:lnTo>
                    <a:pt x="0" y="68455"/>
                  </a:lnTo>
                  <a:lnTo>
                    <a:pt x="322" y="68455"/>
                  </a:lnTo>
                  <a:lnTo>
                    <a:pt x="16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65" name="Google Shape;165;p8"/>
          <p:cNvGrpSpPr/>
          <p:nvPr/>
        </p:nvGrpSpPr>
        <p:grpSpPr>
          <a:xfrm>
            <a:off x="8444155" y="4939908"/>
            <a:ext cx="177665" cy="2603105"/>
            <a:chOff x="6780548" y="337714"/>
            <a:chExt cx="133252" cy="1952377"/>
          </a:xfrm>
        </p:grpSpPr>
        <p:sp>
          <p:nvSpPr>
            <p:cNvPr id="166" name="Google Shape;166;p8"/>
            <p:cNvSpPr/>
            <p:nvPr/>
          </p:nvSpPr>
          <p:spPr>
            <a:xfrm>
              <a:off x="6780548" y="2156839"/>
              <a:ext cx="133252" cy="133252"/>
            </a:xfrm>
            <a:custGeom>
              <a:avLst/>
              <a:gdLst/>
              <a:ahLst/>
              <a:cxnLst/>
              <a:rect l="l" t="t" r="r" b="b"/>
              <a:pathLst>
                <a:path w="5085" h="5085" fill="none" extrusionOk="0">
                  <a:moveTo>
                    <a:pt x="1" y="1"/>
                  </a:moveTo>
                  <a:lnTo>
                    <a:pt x="5084" y="1"/>
                  </a:lnTo>
                  <a:lnTo>
                    <a:pt x="5084" y="5084"/>
                  </a:lnTo>
                  <a:lnTo>
                    <a:pt x="1" y="5084"/>
                  </a:lnTo>
                  <a:close/>
                </a:path>
              </a:pathLst>
            </a:custGeom>
            <a:noFill/>
            <a:ln w="4125" cap="flat" cmpd="sng">
              <a:solidFill>
                <a:schemeClr val="accent3"/>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7" name="Google Shape;167;p8"/>
            <p:cNvSpPr/>
            <p:nvPr/>
          </p:nvSpPr>
          <p:spPr>
            <a:xfrm>
              <a:off x="6842943" y="337714"/>
              <a:ext cx="8464" cy="1695359"/>
            </a:xfrm>
            <a:custGeom>
              <a:avLst/>
              <a:gdLst/>
              <a:ahLst/>
              <a:cxnLst/>
              <a:rect l="l" t="t" r="r" b="b"/>
              <a:pathLst>
                <a:path w="323" h="64696" extrusionOk="0">
                  <a:moveTo>
                    <a:pt x="157" y="0"/>
                  </a:moveTo>
                  <a:lnTo>
                    <a:pt x="1" y="64695"/>
                  </a:lnTo>
                  <a:lnTo>
                    <a:pt x="322" y="64695"/>
                  </a:lnTo>
                  <a:lnTo>
                    <a:pt x="157"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68" name="Google Shape;168;p8"/>
          <p:cNvGrpSpPr/>
          <p:nvPr/>
        </p:nvGrpSpPr>
        <p:grpSpPr>
          <a:xfrm>
            <a:off x="3602520" y="4816913"/>
            <a:ext cx="161559" cy="1013968"/>
            <a:chOff x="5245196" y="3136513"/>
            <a:chExt cx="121172" cy="760495"/>
          </a:xfrm>
        </p:grpSpPr>
        <p:sp>
          <p:nvSpPr>
            <p:cNvPr id="169" name="Google Shape;169;p8"/>
            <p:cNvSpPr/>
            <p:nvPr/>
          </p:nvSpPr>
          <p:spPr>
            <a:xfrm>
              <a:off x="5245196" y="3775810"/>
              <a:ext cx="121172" cy="121198"/>
            </a:xfrm>
            <a:custGeom>
              <a:avLst/>
              <a:gdLst/>
              <a:ahLst/>
              <a:cxnLst/>
              <a:rect l="l" t="t" r="r" b="b"/>
              <a:pathLst>
                <a:path w="4624" h="4625" extrusionOk="0">
                  <a:moveTo>
                    <a:pt x="0" y="1"/>
                  </a:moveTo>
                  <a:lnTo>
                    <a:pt x="0" y="4624"/>
                  </a:lnTo>
                  <a:lnTo>
                    <a:pt x="4624" y="4624"/>
                  </a:lnTo>
                  <a:lnTo>
                    <a:pt x="4624"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0" name="Google Shape;170;p8"/>
            <p:cNvSpPr/>
            <p:nvPr/>
          </p:nvSpPr>
          <p:spPr>
            <a:xfrm>
              <a:off x="5309007" y="3136513"/>
              <a:ext cx="8464" cy="554288"/>
            </a:xfrm>
            <a:custGeom>
              <a:avLst/>
              <a:gdLst/>
              <a:ahLst/>
              <a:cxnLst/>
              <a:rect l="l" t="t" r="r" b="b"/>
              <a:pathLst>
                <a:path w="323" h="21152" extrusionOk="0">
                  <a:moveTo>
                    <a:pt x="166" y="1"/>
                  </a:moveTo>
                  <a:lnTo>
                    <a:pt x="0" y="21152"/>
                  </a:lnTo>
                  <a:lnTo>
                    <a:pt x="322" y="21152"/>
                  </a:lnTo>
                  <a:lnTo>
                    <a:pt x="16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71" name="Google Shape;171;p8"/>
          <p:cNvSpPr/>
          <p:nvPr/>
        </p:nvSpPr>
        <p:spPr>
          <a:xfrm>
            <a:off x="7386030" y="6022291"/>
            <a:ext cx="138782" cy="139096"/>
          </a:xfrm>
          <a:custGeom>
            <a:avLst/>
            <a:gdLst/>
            <a:ahLst/>
            <a:cxnLst/>
            <a:rect l="l" t="t" r="r" b="b"/>
            <a:pathLst>
              <a:path w="3972" h="3981" extrusionOk="0">
                <a:moveTo>
                  <a:pt x="0" y="1"/>
                </a:moveTo>
                <a:lnTo>
                  <a:pt x="0" y="3981"/>
                </a:lnTo>
                <a:lnTo>
                  <a:pt x="3972" y="3981"/>
                </a:lnTo>
                <a:lnTo>
                  <a:pt x="397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2" name="Google Shape;172;p8"/>
          <p:cNvSpPr/>
          <p:nvPr/>
        </p:nvSpPr>
        <p:spPr>
          <a:xfrm>
            <a:off x="9325623" y="4505046"/>
            <a:ext cx="107301" cy="107301"/>
          </a:xfrm>
          <a:custGeom>
            <a:avLst/>
            <a:gdLst/>
            <a:ahLst/>
            <a:cxnLst/>
            <a:rect l="l" t="t" r="r" b="b"/>
            <a:pathLst>
              <a:path w="3071" h="3071" extrusionOk="0">
                <a:moveTo>
                  <a:pt x="1" y="1"/>
                </a:moveTo>
                <a:lnTo>
                  <a:pt x="1" y="3071"/>
                </a:lnTo>
                <a:lnTo>
                  <a:pt x="3071" y="3071"/>
                </a:lnTo>
                <a:lnTo>
                  <a:pt x="3071"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3"/>
        <p:cNvGrpSpPr/>
        <p:nvPr/>
      </p:nvGrpSpPr>
      <p:grpSpPr>
        <a:xfrm>
          <a:off x="0" y="0"/>
          <a:ext cx="0" cy="0"/>
          <a:chOff x="0" y="0"/>
          <a:chExt cx="0" cy="0"/>
        </a:xfrm>
      </p:grpSpPr>
      <p:sp>
        <p:nvSpPr>
          <p:cNvPr id="174" name="Google Shape;174;p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175" name="Google Shape;175;p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6" name="Google Shape;176;p9"/>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Autofit/>
          </a:bodyPr>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7"/>
        <p:cNvGrpSpPr/>
        <p:nvPr/>
      </p:nvGrpSpPr>
      <p:grpSpPr>
        <a:xfrm>
          <a:off x="0" y="0"/>
          <a:ext cx="0" cy="0"/>
          <a:chOff x="0" y="0"/>
          <a:chExt cx="0" cy="0"/>
        </a:xfrm>
      </p:grpSpPr>
      <p:sp>
        <p:nvSpPr>
          <p:cNvPr id="178" name="Google Shape;178;p10"/>
          <p:cNvSpPr>
            <a:spLocks noGrp="1"/>
          </p:cNvSpPr>
          <p:nvPr>
            <p:ph type="pic" idx="2"/>
          </p:nvPr>
        </p:nvSpPr>
        <p:spPr>
          <a:xfrm>
            <a:off x="0" y="0"/>
            <a:ext cx="12192000" cy="6858000"/>
          </a:xfrm>
          <a:prstGeom prst="rect">
            <a:avLst/>
          </a:prstGeom>
          <a:noFill/>
          <a:ln>
            <a:noFill/>
          </a:ln>
        </p:spPr>
      </p:sp>
      <p:sp>
        <p:nvSpPr>
          <p:cNvPr id="179" name="Google Shape;179;p10"/>
          <p:cNvSpPr txBox="1">
            <a:spLocks noGrp="1"/>
          </p:cNvSpPr>
          <p:nvPr>
            <p:ph type="title"/>
          </p:nvPr>
        </p:nvSpPr>
        <p:spPr>
          <a:xfrm>
            <a:off x="775900" y="4522195"/>
            <a:ext cx="5502000" cy="17616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lt1"/>
              </a:buClr>
              <a:buSzPts val="3700"/>
              <a:buFont typeface="Share Tech"/>
              <a:buNone/>
              <a:defRPr sz="3700">
                <a:solidFill>
                  <a:schemeClr val="lt1"/>
                </a:solidFill>
                <a:latin typeface="Share Tech"/>
                <a:ea typeface="Share Tech"/>
                <a:cs typeface="Share Tech"/>
                <a:sym typeface="Share Tech"/>
              </a:defRPr>
            </a:lvl1pPr>
            <a:lvl2pPr lvl="1">
              <a:spcBef>
                <a:spcPts val="0"/>
              </a:spcBef>
              <a:spcAft>
                <a:spcPts val="0"/>
              </a:spcAft>
              <a:buClr>
                <a:schemeClr val="lt1"/>
              </a:buClr>
              <a:buSzPts val="3700"/>
              <a:buFont typeface="Share Tech"/>
              <a:buNone/>
              <a:defRPr sz="3700">
                <a:solidFill>
                  <a:schemeClr val="lt1"/>
                </a:solidFill>
                <a:latin typeface="Share Tech"/>
                <a:ea typeface="Share Tech"/>
                <a:cs typeface="Share Tech"/>
                <a:sym typeface="Share Tech"/>
              </a:defRPr>
            </a:lvl2pPr>
            <a:lvl3pPr lvl="2">
              <a:spcBef>
                <a:spcPts val="0"/>
              </a:spcBef>
              <a:spcAft>
                <a:spcPts val="0"/>
              </a:spcAft>
              <a:buClr>
                <a:schemeClr val="lt1"/>
              </a:buClr>
              <a:buSzPts val="3700"/>
              <a:buFont typeface="Share Tech"/>
              <a:buNone/>
              <a:defRPr sz="3700">
                <a:solidFill>
                  <a:schemeClr val="lt1"/>
                </a:solidFill>
                <a:latin typeface="Share Tech"/>
                <a:ea typeface="Share Tech"/>
                <a:cs typeface="Share Tech"/>
                <a:sym typeface="Share Tech"/>
              </a:defRPr>
            </a:lvl3pPr>
            <a:lvl4pPr lvl="3">
              <a:spcBef>
                <a:spcPts val="0"/>
              </a:spcBef>
              <a:spcAft>
                <a:spcPts val="0"/>
              </a:spcAft>
              <a:buClr>
                <a:schemeClr val="lt1"/>
              </a:buClr>
              <a:buSzPts val="3700"/>
              <a:buFont typeface="Share Tech"/>
              <a:buNone/>
              <a:defRPr sz="3700">
                <a:solidFill>
                  <a:schemeClr val="lt1"/>
                </a:solidFill>
                <a:latin typeface="Share Tech"/>
                <a:ea typeface="Share Tech"/>
                <a:cs typeface="Share Tech"/>
                <a:sym typeface="Share Tech"/>
              </a:defRPr>
            </a:lvl4pPr>
            <a:lvl5pPr lvl="4">
              <a:spcBef>
                <a:spcPts val="0"/>
              </a:spcBef>
              <a:spcAft>
                <a:spcPts val="0"/>
              </a:spcAft>
              <a:buClr>
                <a:schemeClr val="lt1"/>
              </a:buClr>
              <a:buSzPts val="3700"/>
              <a:buFont typeface="Share Tech"/>
              <a:buNone/>
              <a:defRPr sz="3700">
                <a:solidFill>
                  <a:schemeClr val="lt1"/>
                </a:solidFill>
                <a:latin typeface="Share Tech"/>
                <a:ea typeface="Share Tech"/>
                <a:cs typeface="Share Tech"/>
                <a:sym typeface="Share Tech"/>
              </a:defRPr>
            </a:lvl5pPr>
            <a:lvl6pPr lvl="5">
              <a:spcBef>
                <a:spcPts val="0"/>
              </a:spcBef>
              <a:spcAft>
                <a:spcPts val="0"/>
              </a:spcAft>
              <a:buClr>
                <a:schemeClr val="lt1"/>
              </a:buClr>
              <a:buSzPts val="3700"/>
              <a:buFont typeface="Share Tech"/>
              <a:buNone/>
              <a:defRPr sz="3700">
                <a:solidFill>
                  <a:schemeClr val="lt1"/>
                </a:solidFill>
                <a:latin typeface="Share Tech"/>
                <a:ea typeface="Share Tech"/>
                <a:cs typeface="Share Tech"/>
                <a:sym typeface="Share Tech"/>
              </a:defRPr>
            </a:lvl6pPr>
            <a:lvl7pPr lvl="6">
              <a:spcBef>
                <a:spcPts val="0"/>
              </a:spcBef>
              <a:spcAft>
                <a:spcPts val="0"/>
              </a:spcAft>
              <a:buClr>
                <a:schemeClr val="lt1"/>
              </a:buClr>
              <a:buSzPts val="3700"/>
              <a:buFont typeface="Share Tech"/>
              <a:buNone/>
              <a:defRPr sz="3700">
                <a:solidFill>
                  <a:schemeClr val="lt1"/>
                </a:solidFill>
                <a:latin typeface="Share Tech"/>
                <a:ea typeface="Share Tech"/>
                <a:cs typeface="Share Tech"/>
                <a:sym typeface="Share Tech"/>
              </a:defRPr>
            </a:lvl7pPr>
            <a:lvl8pPr lvl="7">
              <a:spcBef>
                <a:spcPts val="0"/>
              </a:spcBef>
              <a:spcAft>
                <a:spcPts val="0"/>
              </a:spcAft>
              <a:buClr>
                <a:schemeClr val="lt1"/>
              </a:buClr>
              <a:buSzPts val="3700"/>
              <a:buFont typeface="Share Tech"/>
              <a:buNone/>
              <a:defRPr sz="3700">
                <a:solidFill>
                  <a:schemeClr val="lt1"/>
                </a:solidFill>
                <a:latin typeface="Share Tech"/>
                <a:ea typeface="Share Tech"/>
                <a:cs typeface="Share Tech"/>
                <a:sym typeface="Share Tech"/>
              </a:defRPr>
            </a:lvl8pPr>
            <a:lvl9pPr lvl="8">
              <a:spcBef>
                <a:spcPts val="0"/>
              </a:spcBef>
              <a:spcAft>
                <a:spcPts val="0"/>
              </a:spcAft>
              <a:buClr>
                <a:schemeClr val="lt1"/>
              </a:buClr>
              <a:buSzPts val="3700"/>
              <a:buFont typeface="Share Tech"/>
              <a:buNone/>
              <a:defRPr sz="3700">
                <a:solidFill>
                  <a:schemeClr val="lt1"/>
                </a:solidFill>
                <a:latin typeface="Share Tech"/>
                <a:ea typeface="Share Tech"/>
                <a:cs typeface="Share Tech"/>
                <a:sym typeface="Share Tech"/>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lt1"/>
              </a:buClr>
              <a:buSzPts val="2400"/>
              <a:buFont typeface="Maven Pro"/>
              <a:buChar char="●"/>
              <a:defRPr sz="2400">
                <a:solidFill>
                  <a:schemeClr val="lt1"/>
                </a:solidFill>
                <a:latin typeface="Maven Pro"/>
                <a:ea typeface="Maven Pro"/>
                <a:cs typeface="Maven Pro"/>
                <a:sym typeface="Maven Pro"/>
              </a:defRPr>
            </a:lvl1pPr>
            <a:lvl2pPr marL="914400" lvl="1" indent="-349250">
              <a:lnSpc>
                <a:spcPct val="115000"/>
              </a:lnSpc>
              <a:spcBef>
                <a:spcPts val="2100"/>
              </a:spcBef>
              <a:spcAft>
                <a:spcPts val="0"/>
              </a:spcAft>
              <a:buClr>
                <a:schemeClr val="lt1"/>
              </a:buClr>
              <a:buSzPts val="1900"/>
              <a:buFont typeface="Maven Pro"/>
              <a:buChar char="○"/>
              <a:defRPr sz="1900">
                <a:solidFill>
                  <a:schemeClr val="lt1"/>
                </a:solidFill>
                <a:latin typeface="Maven Pro"/>
                <a:ea typeface="Maven Pro"/>
                <a:cs typeface="Maven Pro"/>
                <a:sym typeface="Maven Pro"/>
              </a:defRPr>
            </a:lvl2pPr>
            <a:lvl3pPr marL="1371600" lvl="2" indent="-349250">
              <a:lnSpc>
                <a:spcPct val="115000"/>
              </a:lnSpc>
              <a:spcBef>
                <a:spcPts val="2100"/>
              </a:spcBef>
              <a:spcAft>
                <a:spcPts val="0"/>
              </a:spcAft>
              <a:buClr>
                <a:schemeClr val="lt1"/>
              </a:buClr>
              <a:buSzPts val="1900"/>
              <a:buFont typeface="Maven Pro"/>
              <a:buChar char="■"/>
              <a:defRPr sz="1900">
                <a:solidFill>
                  <a:schemeClr val="lt1"/>
                </a:solidFill>
                <a:latin typeface="Maven Pro"/>
                <a:ea typeface="Maven Pro"/>
                <a:cs typeface="Maven Pro"/>
                <a:sym typeface="Maven Pro"/>
              </a:defRPr>
            </a:lvl3pPr>
            <a:lvl4pPr marL="1828800" lvl="3" indent="-349250">
              <a:lnSpc>
                <a:spcPct val="115000"/>
              </a:lnSpc>
              <a:spcBef>
                <a:spcPts val="2100"/>
              </a:spcBef>
              <a:spcAft>
                <a:spcPts val="0"/>
              </a:spcAft>
              <a:buClr>
                <a:schemeClr val="lt1"/>
              </a:buClr>
              <a:buSzPts val="1900"/>
              <a:buFont typeface="Maven Pro"/>
              <a:buChar char="●"/>
              <a:defRPr sz="1900">
                <a:solidFill>
                  <a:schemeClr val="lt1"/>
                </a:solidFill>
                <a:latin typeface="Maven Pro"/>
                <a:ea typeface="Maven Pro"/>
                <a:cs typeface="Maven Pro"/>
                <a:sym typeface="Maven Pro"/>
              </a:defRPr>
            </a:lvl4pPr>
            <a:lvl5pPr marL="2286000" lvl="4" indent="-349250">
              <a:lnSpc>
                <a:spcPct val="115000"/>
              </a:lnSpc>
              <a:spcBef>
                <a:spcPts val="2100"/>
              </a:spcBef>
              <a:spcAft>
                <a:spcPts val="0"/>
              </a:spcAft>
              <a:buClr>
                <a:schemeClr val="lt1"/>
              </a:buClr>
              <a:buSzPts val="1900"/>
              <a:buFont typeface="Maven Pro"/>
              <a:buChar char="○"/>
              <a:defRPr sz="1900">
                <a:solidFill>
                  <a:schemeClr val="lt1"/>
                </a:solidFill>
                <a:latin typeface="Maven Pro"/>
                <a:ea typeface="Maven Pro"/>
                <a:cs typeface="Maven Pro"/>
                <a:sym typeface="Maven Pro"/>
              </a:defRPr>
            </a:lvl5pPr>
            <a:lvl6pPr marL="2743200" lvl="5" indent="-349250">
              <a:lnSpc>
                <a:spcPct val="115000"/>
              </a:lnSpc>
              <a:spcBef>
                <a:spcPts val="2100"/>
              </a:spcBef>
              <a:spcAft>
                <a:spcPts val="0"/>
              </a:spcAft>
              <a:buClr>
                <a:schemeClr val="lt1"/>
              </a:buClr>
              <a:buSzPts val="1900"/>
              <a:buFont typeface="Maven Pro"/>
              <a:buChar char="■"/>
              <a:defRPr sz="1900">
                <a:solidFill>
                  <a:schemeClr val="lt1"/>
                </a:solidFill>
                <a:latin typeface="Maven Pro"/>
                <a:ea typeface="Maven Pro"/>
                <a:cs typeface="Maven Pro"/>
                <a:sym typeface="Maven Pro"/>
              </a:defRPr>
            </a:lvl6pPr>
            <a:lvl7pPr marL="3200400" lvl="6" indent="-349250">
              <a:lnSpc>
                <a:spcPct val="115000"/>
              </a:lnSpc>
              <a:spcBef>
                <a:spcPts val="2100"/>
              </a:spcBef>
              <a:spcAft>
                <a:spcPts val="0"/>
              </a:spcAft>
              <a:buClr>
                <a:schemeClr val="lt1"/>
              </a:buClr>
              <a:buSzPts val="1900"/>
              <a:buFont typeface="Maven Pro"/>
              <a:buChar char="●"/>
              <a:defRPr sz="1900">
                <a:solidFill>
                  <a:schemeClr val="lt1"/>
                </a:solidFill>
                <a:latin typeface="Maven Pro"/>
                <a:ea typeface="Maven Pro"/>
                <a:cs typeface="Maven Pro"/>
                <a:sym typeface="Maven Pro"/>
              </a:defRPr>
            </a:lvl7pPr>
            <a:lvl8pPr marL="3657600" lvl="7" indent="-349250">
              <a:lnSpc>
                <a:spcPct val="115000"/>
              </a:lnSpc>
              <a:spcBef>
                <a:spcPts val="2100"/>
              </a:spcBef>
              <a:spcAft>
                <a:spcPts val="0"/>
              </a:spcAft>
              <a:buClr>
                <a:schemeClr val="lt1"/>
              </a:buClr>
              <a:buSzPts val="1900"/>
              <a:buFont typeface="Maven Pro"/>
              <a:buChar char="○"/>
              <a:defRPr sz="1900">
                <a:solidFill>
                  <a:schemeClr val="lt1"/>
                </a:solidFill>
                <a:latin typeface="Maven Pro"/>
                <a:ea typeface="Maven Pro"/>
                <a:cs typeface="Maven Pro"/>
                <a:sym typeface="Maven Pro"/>
              </a:defRPr>
            </a:lvl8pPr>
            <a:lvl9pPr marL="4114800" lvl="8" indent="-349250">
              <a:lnSpc>
                <a:spcPct val="115000"/>
              </a:lnSpc>
              <a:spcBef>
                <a:spcPts val="2100"/>
              </a:spcBef>
              <a:spcAft>
                <a:spcPts val="2100"/>
              </a:spcAft>
              <a:buClr>
                <a:schemeClr val="lt1"/>
              </a:buClr>
              <a:buSzPts val="1900"/>
              <a:buFont typeface="Maven Pro"/>
              <a:buChar char="■"/>
              <a:defRPr sz="1900">
                <a:solidFill>
                  <a:schemeClr val="lt1"/>
                </a:solidFill>
                <a:latin typeface="Maven Pro"/>
                <a:ea typeface="Maven Pro"/>
                <a:cs typeface="Maven Pro"/>
                <a:sym typeface="Maven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6"/>
          <p:cNvSpPr txBox="1">
            <a:spLocks noGrp="1"/>
          </p:cNvSpPr>
          <p:nvPr>
            <p:ph type="ctrTitle"/>
          </p:nvPr>
        </p:nvSpPr>
        <p:spPr>
          <a:xfrm>
            <a:off x="643999" y="377356"/>
            <a:ext cx="5875800" cy="4175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Twentieth Century"/>
              <a:buNone/>
            </a:pPr>
            <a:r>
              <a:rPr lang="en-US" sz="4400"/>
              <a:t>Leveraging Technology </a:t>
            </a:r>
            <a:br>
              <a:rPr lang="en-US" sz="4400"/>
            </a:br>
            <a:r>
              <a:rPr lang="en-US" sz="4400"/>
              <a:t>for Seamless </a:t>
            </a:r>
            <a:br>
              <a:rPr lang="en-US" sz="4400"/>
            </a:br>
            <a:r>
              <a:rPr lang="en-US" sz="4400"/>
              <a:t>Peer Services</a:t>
            </a:r>
            <a:endParaRPr sz="4400"/>
          </a:p>
          <a:p>
            <a:pPr marL="0" lvl="0" indent="0" algn="l" rtl="0">
              <a:lnSpc>
                <a:spcPct val="90000"/>
              </a:lnSpc>
              <a:spcBef>
                <a:spcPts val="0"/>
              </a:spcBef>
              <a:spcAft>
                <a:spcPts val="0"/>
              </a:spcAft>
              <a:buClr>
                <a:schemeClr val="lt1"/>
              </a:buClr>
              <a:buSzPts val="4000"/>
              <a:buFont typeface="Twentieth Century"/>
              <a:buNone/>
            </a:pPr>
            <a:endParaRPr sz="4400"/>
          </a:p>
          <a:p>
            <a:pPr marL="0" lvl="0" indent="0" algn="l" rtl="0">
              <a:lnSpc>
                <a:spcPct val="90000"/>
              </a:lnSpc>
              <a:spcBef>
                <a:spcPts val="0"/>
              </a:spcBef>
              <a:spcAft>
                <a:spcPts val="0"/>
              </a:spcAft>
              <a:buClr>
                <a:schemeClr val="lt1"/>
              </a:buClr>
              <a:buSzPts val="4000"/>
              <a:buFont typeface="Twentieth Century"/>
              <a:buNone/>
            </a:pPr>
            <a:endParaRPr sz="4400"/>
          </a:p>
          <a:p>
            <a:pPr marL="0" lvl="0" indent="0" algn="l" rtl="0">
              <a:lnSpc>
                <a:spcPct val="90000"/>
              </a:lnSpc>
              <a:spcBef>
                <a:spcPts val="0"/>
              </a:spcBef>
              <a:spcAft>
                <a:spcPts val="0"/>
              </a:spcAft>
              <a:buClr>
                <a:schemeClr val="lt1"/>
              </a:buClr>
              <a:buSzPts val="4000"/>
              <a:buFont typeface="Twentieth Century"/>
              <a:buNone/>
            </a:pPr>
            <a:endParaRPr sz="4400"/>
          </a:p>
        </p:txBody>
      </p:sp>
      <p:sp>
        <p:nvSpPr>
          <p:cNvPr id="455" name="Google Shape;455;p26"/>
          <p:cNvSpPr txBox="1">
            <a:spLocks noGrp="1"/>
          </p:cNvSpPr>
          <p:nvPr>
            <p:ph type="subTitle" idx="1"/>
          </p:nvPr>
        </p:nvSpPr>
        <p:spPr>
          <a:xfrm>
            <a:off x="643157" y="4364967"/>
            <a:ext cx="5877385" cy="13941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2"/>
              </a:buClr>
              <a:buSzPts val="2000"/>
              <a:buNone/>
            </a:pPr>
            <a:endParaRPr sz="1600">
              <a:solidFill>
                <a:schemeClr val="dk2"/>
              </a:solidFill>
            </a:endParaRPr>
          </a:p>
          <a:p>
            <a:pPr marL="0" lvl="0" indent="0" algn="l" rtl="0">
              <a:lnSpc>
                <a:spcPct val="90000"/>
              </a:lnSpc>
              <a:spcBef>
                <a:spcPts val="1000"/>
              </a:spcBef>
              <a:spcAft>
                <a:spcPts val="0"/>
              </a:spcAft>
              <a:buClr>
                <a:schemeClr val="lt2"/>
              </a:buClr>
              <a:buSzPts val="2000"/>
              <a:buNone/>
            </a:pPr>
            <a:endParaRPr sz="1600">
              <a:solidFill>
                <a:schemeClr val="dk2"/>
              </a:solidFill>
            </a:endParaRPr>
          </a:p>
        </p:txBody>
      </p:sp>
      <p:pic>
        <p:nvPicPr>
          <p:cNvPr id="456" name="Google Shape;456;p26" descr="One in a crowd"/>
          <p:cNvPicPr preferRelativeResize="0"/>
          <p:nvPr/>
        </p:nvPicPr>
        <p:blipFill rotWithShape="1">
          <a:blip r:embed="rId3">
            <a:alphaModFix/>
          </a:blip>
          <a:srcRect l="24536" r="17692"/>
          <a:stretch/>
        </p:blipFill>
        <p:spPr>
          <a:xfrm>
            <a:off x="6909481" y="10"/>
            <a:ext cx="5282519" cy="6857990"/>
          </a:xfrm>
          <a:custGeom>
            <a:avLst/>
            <a:gdLst/>
            <a:ahLst/>
            <a:cxnLst/>
            <a:rect l="l" t="t" r="r" b="b"/>
            <a:pathLst>
              <a:path w="5282519" h="6858000" extrusionOk="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noFill/>
          <a:ln>
            <a:noFill/>
          </a:ln>
        </p:spPr>
      </p:pic>
      <p:sp>
        <p:nvSpPr>
          <p:cNvPr id="457" name="Google Shape;457;p26"/>
          <p:cNvSpPr txBox="1">
            <a:spLocks noGrp="1"/>
          </p:cNvSpPr>
          <p:nvPr>
            <p:ph type="body" idx="4294967295"/>
          </p:nvPr>
        </p:nvSpPr>
        <p:spPr>
          <a:xfrm>
            <a:off x="717325" y="2682900"/>
            <a:ext cx="2816400" cy="41751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chemeClr val="lt2"/>
              </a:buClr>
              <a:buSzPts val="2375"/>
              <a:buNone/>
            </a:pPr>
            <a:r>
              <a:rPr lang="en-US" sz="1900">
                <a:solidFill>
                  <a:schemeClr val="lt2"/>
                </a:solidFill>
              </a:rPr>
              <a:t>KRISTINA VACCARO</a:t>
            </a:r>
            <a:br>
              <a:rPr lang="en-US" sz="1900">
                <a:solidFill>
                  <a:schemeClr val="lt2"/>
                </a:solidFill>
              </a:rPr>
            </a:br>
            <a:r>
              <a:rPr lang="en-US" sz="1900">
                <a:solidFill>
                  <a:schemeClr val="lt2"/>
                </a:solidFill>
              </a:rPr>
              <a:t>CCAR COACH, CCAR TRAINER, WI CPS</a:t>
            </a:r>
            <a:br>
              <a:rPr lang="en-US" sz="1900">
                <a:solidFill>
                  <a:schemeClr val="lt2"/>
                </a:solidFill>
              </a:rPr>
            </a:br>
            <a:br>
              <a:rPr lang="en-US" sz="1900">
                <a:solidFill>
                  <a:schemeClr val="lt2"/>
                </a:solidFill>
              </a:rPr>
            </a:br>
            <a:br>
              <a:rPr lang="en-US" sz="1900">
                <a:solidFill>
                  <a:schemeClr val="lt2"/>
                </a:solidFill>
              </a:rPr>
            </a:br>
            <a:r>
              <a:rPr lang="en-US" sz="1900">
                <a:solidFill>
                  <a:schemeClr val="lt2"/>
                </a:solidFill>
              </a:rPr>
              <a:t>TANYA KRAEGE</a:t>
            </a:r>
            <a:br>
              <a:rPr lang="en-US" sz="1900">
                <a:solidFill>
                  <a:schemeClr val="lt2"/>
                </a:solidFill>
              </a:rPr>
            </a:br>
            <a:r>
              <a:rPr lang="en-US" sz="1900">
                <a:solidFill>
                  <a:schemeClr val="lt2"/>
                </a:solidFill>
              </a:rPr>
              <a:t>APSW, CSAC, MSW, CCAR COACH, CCAR TRAINER, WI CPS TRAINER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562" name="Google Shape;562;p35"/>
          <p:cNvPicPr preferRelativeResize="0"/>
          <p:nvPr/>
        </p:nvPicPr>
        <p:blipFill rotWithShape="1">
          <a:blip r:embed="rId3">
            <a:alphaModFix/>
          </a:blip>
          <a:srcRect t="8867"/>
          <a:stretch/>
        </p:blipFill>
        <p:spPr>
          <a:xfrm>
            <a:off x="6348375" y="1536475"/>
            <a:ext cx="4519850" cy="3287075"/>
          </a:xfrm>
          <a:prstGeom prst="rect">
            <a:avLst/>
          </a:prstGeom>
          <a:noFill/>
          <a:ln>
            <a:noFill/>
          </a:ln>
        </p:spPr>
      </p:pic>
      <p:sp>
        <p:nvSpPr>
          <p:cNvPr id="563" name="Google Shape;563;p35"/>
          <p:cNvSpPr txBox="1"/>
          <p:nvPr/>
        </p:nvSpPr>
        <p:spPr>
          <a:xfrm>
            <a:off x="6348375" y="1096125"/>
            <a:ext cx="38130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solidFill>
                  <a:schemeClr val="lt1"/>
                </a:solidFill>
                <a:latin typeface="Twentieth Century"/>
                <a:ea typeface="Twentieth Century"/>
                <a:cs typeface="Twentieth Century"/>
                <a:sym typeface="Twentieth Century"/>
              </a:rPr>
              <a:t>Open Engagements by Provider</a:t>
            </a:r>
            <a:endParaRPr sz="1700">
              <a:solidFill>
                <a:schemeClr val="lt1"/>
              </a:solidFill>
              <a:latin typeface="Twentieth Century"/>
              <a:ea typeface="Twentieth Century"/>
              <a:cs typeface="Twentieth Century"/>
              <a:sym typeface="Twentieth Century"/>
            </a:endParaRPr>
          </a:p>
        </p:txBody>
      </p:sp>
      <p:sp>
        <p:nvSpPr>
          <p:cNvPr id="564" name="Google Shape;564;p35"/>
          <p:cNvSpPr txBox="1">
            <a:spLocks noGrp="1"/>
          </p:cNvSpPr>
          <p:nvPr>
            <p:ph type="body" idx="1"/>
          </p:nvPr>
        </p:nvSpPr>
        <p:spPr>
          <a:xfrm>
            <a:off x="825100" y="2238900"/>
            <a:ext cx="4712400" cy="2786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latin typeface="Twentieth Century"/>
                <a:ea typeface="Twentieth Century"/>
                <a:cs typeface="Twentieth Century"/>
                <a:sym typeface="Twentieth Century"/>
              </a:rPr>
              <a:t>Caseloads/ Engagements</a:t>
            </a:r>
            <a:endParaRPr>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Who is at capacity</a:t>
            </a:r>
            <a:endParaRPr sz="2400">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Where do we assign new engagements?</a:t>
            </a:r>
            <a:endParaRPr sz="2400">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How do we support our team?</a:t>
            </a:r>
            <a:endParaRPr>
              <a:latin typeface="Twentieth Century"/>
              <a:ea typeface="Twentieth Century"/>
              <a:cs typeface="Twentieth Century"/>
              <a:sym typeface="Twentieth Century"/>
            </a:endParaRPr>
          </a:p>
        </p:txBody>
      </p:sp>
      <p:sp>
        <p:nvSpPr>
          <p:cNvPr id="565" name="Google Shape;565;p35"/>
          <p:cNvSpPr txBox="1">
            <a:spLocks noGrp="1"/>
          </p:cNvSpPr>
          <p:nvPr>
            <p:ph type="ctrTitle"/>
          </p:nvPr>
        </p:nvSpPr>
        <p:spPr>
          <a:xfrm>
            <a:off x="825100" y="548900"/>
            <a:ext cx="3582000" cy="7704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PROVIDER DATA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36"/>
          <p:cNvSpPr txBox="1">
            <a:spLocks noGrp="1"/>
          </p:cNvSpPr>
          <p:nvPr>
            <p:ph type="body" idx="1"/>
          </p:nvPr>
        </p:nvSpPr>
        <p:spPr>
          <a:xfrm>
            <a:off x="825100" y="2238900"/>
            <a:ext cx="4712400" cy="27867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Clr>
                <a:schemeClr val="lt1"/>
              </a:buClr>
              <a:buSzPts val="2400"/>
              <a:buFont typeface="Twentieth Century"/>
              <a:buAutoNum type="alphaUcPeriod"/>
            </a:pPr>
            <a:r>
              <a:rPr lang="en-US">
                <a:latin typeface="Twentieth Century"/>
                <a:ea typeface="Twentieth Century"/>
                <a:cs typeface="Twentieth Century"/>
                <a:sym typeface="Twentieth Century"/>
              </a:rPr>
              <a:t>Track CEUS</a:t>
            </a:r>
            <a:endParaRPr>
              <a:latin typeface="Twentieth Century"/>
              <a:ea typeface="Twentieth Century"/>
              <a:cs typeface="Twentieth Century"/>
              <a:sym typeface="Twentieth Century"/>
            </a:endParaRPr>
          </a:p>
          <a:p>
            <a:pPr marL="457200" lvl="0" indent="-381000" algn="l" rtl="0">
              <a:spcBef>
                <a:spcPts val="0"/>
              </a:spcBef>
              <a:spcAft>
                <a:spcPts val="0"/>
              </a:spcAft>
              <a:buClr>
                <a:schemeClr val="lt1"/>
              </a:buClr>
              <a:buSzPts val="2400"/>
              <a:buFont typeface="Twentieth Century"/>
              <a:buAutoNum type="alphaUcPeriod"/>
            </a:pPr>
            <a:r>
              <a:rPr lang="en-US">
                <a:latin typeface="Twentieth Century"/>
                <a:ea typeface="Twentieth Century"/>
                <a:cs typeface="Twentieth Century"/>
                <a:sym typeface="Twentieth Century"/>
              </a:rPr>
              <a:t>Track Hours and Mileage/Reimbursement</a:t>
            </a:r>
            <a:endParaRPr>
              <a:latin typeface="Twentieth Century"/>
              <a:ea typeface="Twentieth Century"/>
              <a:cs typeface="Twentieth Century"/>
              <a:sym typeface="Twentieth Century"/>
            </a:endParaRPr>
          </a:p>
          <a:p>
            <a:pPr marL="457200" lvl="0" indent="-381000" algn="l" rtl="0">
              <a:spcBef>
                <a:spcPts val="0"/>
              </a:spcBef>
              <a:spcAft>
                <a:spcPts val="0"/>
              </a:spcAft>
              <a:buClr>
                <a:schemeClr val="lt1"/>
              </a:buClr>
              <a:buSzPts val="2400"/>
              <a:buFont typeface="Twentieth Century"/>
              <a:buAutoNum type="alphaUcPeriod"/>
            </a:pPr>
            <a:r>
              <a:rPr lang="en-US">
                <a:latin typeface="Twentieth Century"/>
                <a:ea typeface="Twentieth Century"/>
                <a:cs typeface="Twentieth Century"/>
                <a:sym typeface="Twentieth Century"/>
              </a:rPr>
              <a:t>Support providers in real time.</a:t>
            </a:r>
            <a:endParaRPr>
              <a:latin typeface="Twentieth Century"/>
              <a:ea typeface="Twentieth Century"/>
              <a:cs typeface="Twentieth Century"/>
              <a:sym typeface="Twentieth Century"/>
            </a:endParaRPr>
          </a:p>
        </p:txBody>
      </p:sp>
      <p:sp>
        <p:nvSpPr>
          <p:cNvPr id="572" name="Google Shape;572;p36"/>
          <p:cNvSpPr txBox="1">
            <a:spLocks noGrp="1"/>
          </p:cNvSpPr>
          <p:nvPr>
            <p:ph type="ctrTitle"/>
          </p:nvPr>
        </p:nvSpPr>
        <p:spPr>
          <a:xfrm>
            <a:off x="825100" y="548900"/>
            <a:ext cx="3582000" cy="7704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PROVIDER DATA</a:t>
            </a:r>
            <a:endParaRPr/>
          </a:p>
        </p:txBody>
      </p:sp>
      <p:pic>
        <p:nvPicPr>
          <p:cNvPr id="573" name="Google Shape;573;p36"/>
          <p:cNvPicPr preferRelativeResize="0"/>
          <p:nvPr/>
        </p:nvPicPr>
        <p:blipFill>
          <a:blip r:embed="rId3">
            <a:alphaModFix/>
          </a:blip>
          <a:stretch>
            <a:fillRect/>
          </a:stretch>
        </p:blipFill>
        <p:spPr>
          <a:xfrm>
            <a:off x="6320945" y="936320"/>
            <a:ext cx="4315747" cy="1293000"/>
          </a:xfrm>
          <a:prstGeom prst="rect">
            <a:avLst/>
          </a:prstGeom>
          <a:noFill/>
          <a:ln>
            <a:noFill/>
          </a:ln>
        </p:spPr>
      </p:pic>
      <p:pic>
        <p:nvPicPr>
          <p:cNvPr id="574" name="Google Shape;574;p36"/>
          <p:cNvPicPr preferRelativeResize="0"/>
          <p:nvPr/>
        </p:nvPicPr>
        <p:blipFill>
          <a:blip r:embed="rId4">
            <a:alphaModFix/>
          </a:blip>
          <a:stretch>
            <a:fillRect/>
          </a:stretch>
        </p:blipFill>
        <p:spPr>
          <a:xfrm>
            <a:off x="6320950" y="2784596"/>
            <a:ext cx="4315750" cy="283755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37"/>
          <p:cNvSpPr txBox="1">
            <a:spLocks noGrp="1"/>
          </p:cNvSpPr>
          <p:nvPr>
            <p:ph type="body" idx="1"/>
          </p:nvPr>
        </p:nvSpPr>
        <p:spPr>
          <a:xfrm>
            <a:off x="928500" y="1401275"/>
            <a:ext cx="4712400" cy="27867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Clr>
                <a:schemeClr val="lt1"/>
              </a:buClr>
              <a:buSzPts val="2400"/>
              <a:buFont typeface="Twentieth Century"/>
              <a:buAutoNum type="alphaUcPeriod"/>
            </a:pPr>
            <a:r>
              <a:rPr lang="en-US">
                <a:latin typeface="Twentieth Century"/>
                <a:ea typeface="Twentieth Century"/>
                <a:cs typeface="Twentieth Century"/>
                <a:sym typeface="Twentieth Century"/>
              </a:rPr>
              <a:t>How to measure success?</a:t>
            </a:r>
            <a:endParaRPr>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Qualitative Data</a:t>
            </a:r>
            <a:endParaRPr sz="2400">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Quantitative Data</a:t>
            </a:r>
            <a:endParaRPr>
              <a:latin typeface="Twentieth Century"/>
              <a:ea typeface="Twentieth Century"/>
              <a:cs typeface="Twentieth Century"/>
              <a:sym typeface="Twentieth Century"/>
            </a:endParaRPr>
          </a:p>
          <a:p>
            <a:pPr marL="457200" lvl="0" indent="-381000" algn="l" rtl="0">
              <a:spcBef>
                <a:spcPts val="0"/>
              </a:spcBef>
              <a:spcAft>
                <a:spcPts val="0"/>
              </a:spcAft>
              <a:buClr>
                <a:schemeClr val="lt1"/>
              </a:buClr>
              <a:buSzPts val="2400"/>
              <a:buFont typeface="Twentieth Century"/>
              <a:buAutoNum type="alphaUcPeriod"/>
            </a:pPr>
            <a:r>
              <a:rPr lang="en-US">
                <a:latin typeface="Twentieth Century"/>
                <a:ea typeface="Twentieth Century"/>
                <a:cs typeface="Twentieth Century"/>
                <a:sym typeface="Twentieth Century"/>
              </a:rPr>
              <a:t>Align with Research</a:t>
            </a:r>
            <a:endParaRPr>
              <a:latin typeface="Twentieth Century"/>
              <a:ea typeface="Twentieth Century"/>
              <a:cs typeface="Twentieth Century"/>
              <a:sym typeface="Twentieth Century"/>
            </a:endParaRPr>
          </a:p>
          <a:p>
            <a:pPr marL="914400" lvl="1" indent="-381000" algn="l" rtl="0">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Improve quality of life</a:t>
            </a:r>
            <a:endParaRPr sz="2400">
              <a:latin typeface="Twentieth Century"/>
              <a:ea typeface="Twentieth Century"/>
              <a:cs typeface="Twentieth Century"/>
              <a:sym typeface="Twentieth Century"/>
            </a:endParaRPr>
          </a:p>
          <a:p>
            <a:pPr marL="914400" lvl="1" indent="-381000" algn="l" rtl="0">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Improve engagement with services and supports</a:t>
            </a:r>
            <a:endParaRPr sz="2400">
              <a:latin typeface="Twentieth Century"/>
              <a:ea typeface="Twentieth Century"/>
              <a:cs typeface="Twentieth Century"/>
              <a:sym typeface="Twentieth Century"/>
            </a:endParaRPr>
          </a:p>
          <a:p>
            <a:pPr marL="914400" lvl="1" indent="-381000" algn="l" rtl="0">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Improve whole health and chronic conditions</a:t>
            </a:r>
            <a:endParaRPr sz="2400">
              <a:latin typeface="Twentieth Century"/>
              <a:ea typeface="Twentieth Century"/>
              <a:cs typeface="Twentieth Century"/>
              <a:sym typeface="Twentieth Century"/>
            </a:endParaRPr>
          </a:p>
          <a:p>
            <a:pPr marL="914400" lvl="1" indent="-381000" algn="l" rtl="0">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Decrease hospitalizations</a:t>
            </a:r>
            <a:endParaRPr sz="2400">
              <a:latin typeface="Twentieth Century"/>
              <a:ea typeface="Twentieth Century"/>
              <a:cs typeface="Twentieth Century"/>
              <a:sym typeface="Twentieth Century"/>
            </a:endParaRPr>
          </a:p>
          <a:p>
            <a:pPr marL="914400" lvl="1" indent="-381000" algn="l" rtl="0">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Mental health</a:t>
            </a:r>
            <a:endParaRPr sz="2400">
              <a:latin typeface="Twentieth Century"/>
              <a:ea typeface="Twentieth Century"/>
              <a:cs typeface="Twentieth Century"/>
              <a:sym typeface="Twentieth Century"/>
            </a:endParaRPr>
          </a:p>
        </p:txBody>
      </p:sp>
      <p:sp>
        <p:nvSpPr>
          <p:cNvPr id="581" name="Google Shape;581;p37"/>
          <p:cNvSpPr txBox="1">
            <a:spLocks noGrp="1"/>
          </p:cNvSpPr>
          <p:nvPr>
            <p:ph type="ctrTitle"/>
          </p:nvPr>
        </p:nvSpPr>
        <p:spPr>
          <a:xfrm>
            <a:off x="825100" y="548900"/>
            <a:ext cx="3582000" cy="7704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SUCCESS DATA</a:t>
            </a:r>
            <a:endParaRPr/>
          </a:p>
        </p:txBody>
      </p:sp>
      <p:pic>
        <p:nvPicPr>
          <p:cNvPr id="582" name="Google Shape;582;p37"/>
          <p:cNvPicPr preferRelativeResize="0"/>
          <p:nvPr/>
        </p:nvPicPr>
        <p:blipFill rotWithShape="1">
          <a:blip r:embed="rId3">
            <a:alphaModFix/>
          </a:blip>
          <a:srcRect l="1400"/>
          <a:stretch/>
        </p:blipFill>
        <p:spPr>
          <a:xfrm>
            <a:off x="5917000" y="824325"/>
            <a:ext cx="2469150" cy="1043350"/>
          </a:xfrm>
          <a:prstGeom prst="rect">
            <a:avLst/>
          </a:prstGeom>
          <a:noFill/>
          <a:ln>
            <a:noFill/>
          </a:ln>
        </p:spPr>
      </p:pic>
      <p:pic>
        <p:nvPicPr>
          <p:cNvPr id="583" name="Google Shape;583;p37"/>
          <p:cNvPicPr preferRelativeResize="0"/>
          <p:nvPr/>
        </p:nvPicPr>
        <p:blipFill>
          <a:blip r:embed="rId4">
            <a:alphaModFix/>
          </a:blip>
          <a:stretch>
            <a:fillRect/>
          </a:stretch>
        </p:blipFill>
        <p:spPr>
          <a:xfrm>
            <a:off x="7893169" y="1391144"/>
            <a:ext cx="1392575" cy="879775"/>
          </a:xfrm>
          <a:prstGeom prst="rect">
            <a:avLst/>
          </a:prstGeom>
          <a:noFill/>
          <a:ln>
            <a:noFill/>
          </a:ln>
        </p:spPr>
      </p:pic>
      <p:pic>
        <p:nvPicPr>
          <p:cNvPr id="584" name="Google Shape;584;p37"/>
          <p:cNvPicPr preferRelativeResize="0"/>
          <p:nvPr/>
        </p:nvPicPr>
        <p:blipFill>
          <a:blip r:embed="rId5">
            <a:alphaModFix/>
          </a:blip>
          <a:stretch>
            <a:fillRect/>
          </a:stretch>
        </p:blipFill>
        <p:spPr>
          <a:xfrm>
            <a:off x="5917000" y="3815375"/>
            <a:ext cx="4732574" cy="1848975"/>
          </a:xfrm>
          <a:prstGeom prst="rect">
            <a:avLst/>
          </a:prstGeom>
          <a:noFill/>
          <a:ln w="19050" cap="sq" cmpd="sng">
            <a:solidFill>
              <a:srgbClr val="5963B8"/>
            </a:solidFill>
            <a:prstDash val="solid"/>
            <a:miter lim="8000"/>
            <a:headEnd type="none" w="sm" len="sm"/>
            <a:tailEnd type="none" w="sm" len="sm"/>
          </a:ln>
          <a:effectLst>
            <a:outerShdw blurRad="88900" dist="38100" dir="5400000" algn="t" rotWithShape="0">
              <a:srgbClr val="000000">
                <a:alpha val="40000"/>
              </a:srgbClr>
            </a:outerShdw>
          </a:effectLst>
        </p:spPr>
      </p:pic>
      <p:pic>
        <p:nvPicPr>
          <p:cNvPr id="585" name="Google Shape;585;p37"/>
          <p:cNvPicPr preferRelativeResize="0"/>
          <p:nvPr/>
        </p:nvPicPr>
        <p:blipFill>
          <a:blip r:embed="rId6">
            <a:alphaModFix/>
          </a:blip>
          <a:stretch>
            <a:fillRect/>
          </a:stretch>
        </p:blipFill>
        <p:spPr>
          <a:xfrm>
            <a:off x="9199661" y="481949"/>
            <a:ext cx="1878099" cy="1728100"/>
          </a:xfrm>
          <a:prstGeom prst="rect">
            <a:avLst/>
          </a:prstGeom>
          <a:noFill/>
          <a:ln w="19050" cap="sq" cmpd="sng">
            <a:solidFill>
              <a:srgbClr val="5963B8"/>
            </a:solidFill>
            <a:prstDash val="solid"/>
            <a:miter lim="8000"/>
            <a:headEnd type="none" w="sm" len="sm"/>
            <a:tailEnd type="none" w="sm" len="sm"/>
          </a:ln>
          <a:effectLst>
            <a:outerShdw blurRad="88900" dist="38100" dir="5400000" algn="t" rotWithShape="0">
              <a:srgbClr val="000000">
                <a:alpha val="40000"/>
              </a:srgbClr>
            </a:outerShdw>
          </a:effectLst>
        </p:spPr>
      </p:pic>
      <p:pic>
        <p:nvPicPr>
          <p:cNvPr id="586" name="Google Shape;586;p37"/>
          <p:cNvPicPr preferRelativeResize="0"/>
          <p:nvPr/>
        </p:nvPicPr>
        <p:blipFill rotWithShape="1">
          <a:blip r:embed="rId7">
            <a:alphaModFix/>
          </a:blip>
          <a:srcRect r="6733"/>
          <a:stretch/>
        </p:blipFill>
        <p:spPr>
          <a:xfrm>
            <a:off x="6562651" y="2075200"/>
            <a:ext cx="1269949" cy="1623750"/>
          </a:xfrm>
          <a:prstGeom prst="rect">
            <a:avLst/>
          </a:prstGeom>
          <a:noFill/>
          <a:ln>
            <a:noFill/>
          </a:ln>
        </p:spPr>
      </p:pic>
      <p:pic>
        <p:nvPicPr>
          <p:cNvPr id="587" name="Google Shape;587;p37"/>
          <p:cNvPicPr preferRelativeResize="0"/>
          <p:nvPr/>
        </p:nvPicPr>
        <p:blipFill>
          <a:blip r:embed="rId8">
            <a:alphaModFix/>
          </a:blip>
          <a:stretch>
            <a:fillRect/>
          </a:stretch>
        </p:blipFill>
        <p:spPr>
          <a:xfrm>
            <a:off x="8754350" y="2539625"/>
            <a:ext cx="3296225" cy="1275750"/>
          </a:xfrm>
          <a:prstGeom prst="rect">
            <a:avLst/>
          </a:prstGeom>
          <a:noFill/>
          <a:ln w="19050" cap="sq" cmpd="sng">
            <a:solidFill>
              <a:srgbClr val="5963B8"/>
            </a:solidFill>
            <a:prstDash val="solid"/>
            <a:miter lim="8000"/>
            <a:headEnd type="none" w="sm" len="sm"/>
            <a:tailEnd type="none" w="sm" len="sm"/>
          </a:ln>
          <a:effectLst>
            <a:outerShdw blurRad="88900" dist="38100" dir="5400000" algn="t" rotWithShape="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38"/>
          <p:cNvSpPr txBox="1">
            <a:spLocks noGrp="1"/>
          </p:cNvSpPr>
          <p:nvPr>
            <p:ph type="body" idx="1"/>
          </p:nvPr>
        </p:nvSpPr>
        <p:spPr>
          <a:xfrm>
            <a:off x="928500" y="1401275"/>
            <a:ext cx="4712400" cy="27867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Clr>
                <a:schemeClr val="lt1"/>
              </a:buClr>
              <a:buSzPts val="2400"/>
              <a:buFont typeface="Twentieth Century"/>
              <a:buAutoNum type="alphaUcPeriod"/>
            </a:pPr>
            <a:r>
              <a:rPr lang="en-US">
                <a:latin typeface="Twentieth Century"/>
                <a:ea typeface="Twentieth Century"/>
                <a:cs typeface="Twentieth Century"/>
                <a:sym typeface="Twentieth Century"/>
              </a:rPr>
              <a:t>How to Quantify success metrics?</a:t>
            </a:r>
            <a:endParaRPr>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Substance use</a:t>
            </a:r>
            <a:endParaRPr sz="2400">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Goals Achieved</a:t>
            </a:r>
            <a:endParaRPr sz="2400">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Employment &amp; Education</a:t>
            </a:r>
            <a:endParaRPr sz="2400">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Legal/Criminal Justice</a:t>
            </a:r>
            <a:endParaRPr sz="2400">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Basic Needs</a:t>
            </a:r>
            <a:endParaRPr sz="2400">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Quality of Life</a:t>
            </a:r>
            <a:endParaRPr sz="2400">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Mental Health</a:t>
            </a:r>
            <a:endParaRPr sz="2400">
              <a:latin typeface="Twentieth Century"/>
              <a:ea typeface="Twentieth Century"/>
              <a:cs typeface="Twentieth Century"/>
              <a:sym typeface="Twentieth Century"/>
            </a:endParaRPr>
          </a:p>
          <a:p>
            <a:pPr marL="0" lvl="0" indent="0" algn="l" rtl="0">
              <a:spcBef>
                <a:spcPts val="0"/>
              </a:spcBef>
              <a:spcAft>
                <a:spcPts val="0"/>
              </a:spcAft>
              <a:buNone/>
            </a:pPr>
            <a:endParaRPr>
              <a:latin typeface="Twentieth Century"/>
              <a:ea typeface="Twentieth Century"/>
              <a:cs typeface="Twentieth Century"/>
              <a:sym typeface="Twentieth Century"/>
            </a:endParaRPr>
          </a:p>
        </p:txBody>
      </p:sp>
      <p:sp>
        <p:nvSpPr>
          <p:cNvPr id="594" name="Google Shape;594;p38"/>
          <p:cNvSpPr txBox="1">
            <a:spLocks noGrp="1"/>
          </p:cNvSpPr>
          <p:nvPr>
            <p:ph type="ctrTitle"/>
          </p:nvPr>
        </p:nvSpPr>
        <p:spPr>
          <a:xfrm>
            <a:off x="825100" y="548900"/>
            <a:ext cx="3582000" cy="7704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SUCCESS DATA</a:t>
            </a:r>
            <a:endParaRPr/>
          </a:p>
        </p:txBody>
      </p:sp>
      <p:pic>
        <p:nvPicPr>
          <p:cNvPr id="595" name="Google Shape;595;p38"/>
          <p:cNvPicPr preferRelativeResize="0"/>
          <p:nvPr/>
        </p:nvPicPr>
        <p:blipFill rotWithShape="1">
          <a:blip r:embed="rId3">
            <a:alphaModFix/>
          </a:blip>
          <a:srcRect l="1400"/>
          <a:stretch/>
        </p:blipFill>
        <p:spPr>
          <a:xfrm>
            <a:off x="5917000" y="824325"/>
            <a:ext cx="2469150" cy="1043350"/>
          </a:xfrm>
          <a:prstGeom prst="rect">
            <a:avLst/>
          </a:prstGeom>
          <a:noFill/>
          <a:ln>
            <a:noFill/>
          </a:ln>
        </p:spPr>
      </p:pic>
      <p:pic>
        <p:nvPicPr>
          <p:cNvPr id="596" name="Google Shape;596;p38"/>
          <p:cNvPicPr preferRelativeResize="0"/>
          <p:nvPr/>
        </p:nvPicPr>
        <p:blipFill>
          <a:blip r:embed="rId4">
            <a:alphaModFix/>
          </a:blip>
          <a:stretch>
            <a:fillRect/>
          </a:stretch>
        </p:blipFill>
        <p:spPr>
          <a:xfrm>
            <a:off x="7893169" y="1391144"/>
            <a:ext cx="1392575" cy="879775"/>
          </a:xfrm>
          <a:prstGeom prst="rect">
            <a:avLst/>
          </a:prstGeom>
          <a:noFill/>
          <a:ln>
            <a:noFill/>
          </a:ln>
        </p:spPr>
      </p:pic>
      <p:pic>
        <p:nvPicPr>
          <p:cNvPr id="597" name="Google Shape;597;p38"/>
          <p:cNvPicPr preferRelativeResize="0"/>
          <p:nvPr/>
        </p:nvPicPr>
        <p:blipFill>
          <a:blip r:embed="rId5">
            <a:alphaModFix/>
          </a:blip>
          <a:stretch>
            <a:fillRect/>
          </a:stretch>
        </p:blipFill>
        <p:spPr>
          <a:xfrm>
            <a:off x="5917000" y="3815375"/>
            <a:ext cx="4732574" cy="1848975"/>
          </a:xfrm>
          <a:prstGeom prst="rect">
            <a:avLst/>
          </a:prstGeom>
          <a:noFill/>
          <a:ln w="19050" cap="sq" cmpd="sng">
            <a:solidFill>
              <a:srgbClr val="5963B8"/>
            </a:solidFill>
            <a:prstDash val="solid"/>
            <a:miter lim="8000"/>
            <a:headEnd type="none" w="sm" len="sm"/>
            <a:tailEnd type="none" w="sm" len="sm"/>
          </a:ln>
          <a:effectLst>
            <a:outerShdw blurRad="88900" dist="38100" dir="5400000" algn="t" rotWithShape="0">
              <a:srgbClr val="000000">
                <a:alpha val="40000"/>
              </a:srgbClr>
            </a:outerShdw>
          </a:effectLst>
        </p:spPr>
      </p:pic>
      <p:pic>
        <p:nvPicPr>
          <p:cNvPr id="598" name="Google Shape;598;p38"/>
          <p:cNvPicPr preferRelativeResize="0"/>
          <p:nvPr/>
        </p:nvPicPr>
        <p:blipFill>
          <a:blip r:embed="rId6">
            <a:alphaModFix/>
          </a:blip>
          <a:stretch>
            <a:fillRect/>
          </a:stretch>
        </p:blipFill>
        <p:spPr>
          <a:xfrm>
            <a:off x="9199661" y="481949"/>
            <a:ext cx="1878099" cy="1728100"/>
          </a:xfrm>
          <a:prstGeom prst="rect">
            <a:avLst/>
          </a:prstGeom>
          <a:noFill/>
          <a:ln w="19050" cap="sq" cmpd="sng">
            <a:solidFill>
              <a:srgbClr val="5963B8"/>
            </a:solidFill>
            <a:prstDash val="solid"/>
            <a:miter lim="8000"/>
            <a:headEnd type="none" w="sm" len="sm"/>
            <a:tailEnd type="none" w="sm" len="sm"/>
          </a:ln>
          <a:effectLst>
            <a:outerShdw blurRad="88900" dist="38100" dir="5400000" algn="t" rotWithShape="0">
              <a:srgbClr val="000000">
                <a:alpha val="40000"/>
              </a:srgbClr>
            </a:outerShdw>
          </a:effectLst>
        </p:spPr>
      </p:pic>
      <p:pic>
        <p:nvPicPr>
          <p:cNvPr id="599" name="Google Shape;599;p38"/>
          <p:cNvPicPr preferRelativeResize="0"/>
          <p:nvPr/>
        </p:nvPicPr>
        <p:blipFill rotWithShape="1">
          <a:blip r:embed="rId7">
            <a:alphaModFix/>
          </a:blip>
          <a:srcRect r="6733"/>
          <a:stretch/>
        </p:blipFill>
        <p:spPr>
          <a:xfrm>
            <a:off x="6562651" y="2075200"/>
            <a:ext cx="1269949" cy="1623750"/>
          </a:xfrm>
          <a:prstGeom prst="rect">
            <a:avLst/>
          </a:prstGeom>
          <a:noFill/>
          <a:ln>
            <a:noFill/>
          </a:ln>
        </p:spPr>
      </p:pic>
      <p:pic>
        <p:nvPicPr>
          <p:cNvPr id="600" name="Google Shape;600;p38"/>
          <p:cNvPicPr preferRelativeResize="0"/>
          <p:nvPr/>
        </p:nvPicPr>
        <p:blipFill>
          <a:blip r:embed="rId8">
            <a:alphaModFix/>
          </a:blip>
          <a:stretch>
            <a:fillRect/>
          </a:stretch>
        </p:blipFill>
        <p:spPr>
          <a:xfrm>
            <a:off x="8754350" y="2539625"/>
            <a:ext cx="3296225" cy="1275750"/>
          </a:xfrm>
          <a:prstGeom prst="rect">
            <a:avLst/>
          </a:prstGeom>
          <a:noFill/>
          <a:ln w="19050" cap="sq" cmpd="sng">
            <a:solidFill>
              <a:srgbClr val="5963B8"/>
            </a:solidFill>
            <a:prstDash val="solid"/>
            <a:miter lim="8000"/>
            <a:headEnd type="none" w="sm" len="sm"/>
            <a:tailEnd type="none" w="sm" len="sm"/>
          </a:ln>
          <a:effectLst>
            <a:outerShdw blurRad="88900" dist="38100" dir="5400000" algn="t"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39"/>
          <p:cNvSpPr txBox="1">
            <a:spLocks noGrp="1"/>
          </p:cNvSpPr>
          <p:nvPr>
            <p:ph type="body" idx="1"/>
          </p:nvPr>
        </p:nvSpPr>
        <p:spPr>
          <a:xfrm>
            <a:off x="928500" y="2171430"/>
            <a:ext cx="4712400" cy="2786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latin typeface="Twentieth Century"/>
                <a:ea typeface="Twentieth Century"/>
                <a:cs typeface="Twentieth Century"/>
                <a:sym typeface="Twentieth Century"/>
              </a:rPr>
              <a:t>Program Quantitative Data	</a:t>
            </a:r>
            <a:endParaRPr>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Total service minutes</a:t>
            </a:r>
            <a:endParaRPr sz="2400">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Documentation and admin time</a:t>
            </a:r>
            <a:endParaRPr sz="2400">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Total cases/engagements vs last year</a:t>
            </a:r>
            <a:endParaRPr>
              <a:latin typeface="Twentieth Century"/>
              <a:ea typeface="Twentieth Century"/>
              <a:cs typeface="Twentieth Century"/>
              <a:sym typeface="Twentieth Century"/>
            </a:endParaRPr>
          </a:p>
        </p:txBody>
      </p:sp>
      <p:sp>
        <p:nvSpPr>
          <p:cNvPr id="607" name="Google Shape;607;p39"/>
          <p:cNvSpPr txBox="1">
            <a:spLocks noGrp="1"/>
          </p:cNvSpPr>
          <p:nvPr>
            <p:ph type="ctrTitle"/>
          </p:nvPr>
        </p:nvSpPr>
        <p:spPr>
          <a:xfrm>
            <a:off x="825100" y="548900"/>
            <a:ext cx="3582000" cy="7704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SUCCESS DATA</a:t>
            </a:r>
            <a:endParaRPr/>
          </a:p>
        </p:txBody>
      </p:sp>
      <p:pic>
        <p:nvPicPr>
          <p:cNvPr id="608" name="Google Shape;608;p39"/>
          <p:cNvPicPr preferRelativeResize="0"/>
          <p:nvPr/>
        </p:nvPicPr>
        <p:blipFill rotWithShape="1">
          <a:blip r:embed="rId3">
            <a:alphaModFix/>
          </a:blip>
          <a:srcRect l="1400"/>
          <a:stretch/>
        </p:blipFill>
        <p:spPr>
          <a:xfrm>
            <a:off x="6207000" y="1047900"/>
            <a:ext cx="2469150" cy="1043350"/>
          </a:xfrm>
          <a:prstGeom prst="rect">
            <a:avLst/>
          </a:prstGeom>
          <a:noFill/>
          <a:ln>
            <a:noFill/>
          </a:ln>
        </p:spPr>
      </p:pic>
      <p:pic>
        <p:nvPicPr>
          <p:cNvPr id="609" name="Google Shape;609;p39"/>
          <p:cNvPicPr preferRelativeResize="0"/>
          <p:nvPr/>
        </p:nvPicPr>
        <p:blipFill>
          <a:blip r:embed="rId4">
            <a:alphaModFix/>
          </a:blip>
          <a:stretch>
            <a:fillRect/>
          </a:stretch>
        </p:blipFill>
        <p:spPr>
          <a:xfrm>
            <a:off x="9028057" y="1047901"/>
            <a:ext cx="1651494" cy="1043350"/>
          </a:xfrm>
          <a:prstGeom prst="rect">
            <a:avLst/>
          </a:prstGeom>
          <a:noFill/>
          <a:ln>
            <a:noFill/>
          </a:ln>
        </p:spPr>
      </p:pic>
      <p:pic>
        <p:nvPicPr>
          <p:cNvPr id="610" name="Google Shape;610;p39"/>
          <p:cNvPicPr preferRelativeResize="0"/>
          <p:nvPr/>
        </p:nvPicPr>
        <p:blipFill rotWithShape="1">
          <a:blip r:embed="rId5">
            <a:alphaModFix/>
          </a:blip>
          <a:srcRect r="6733"/>
          <a:stretch/>
        </p:blipFill>
        <p:spPr>
          <a:xfrm>
            <a:off x="8499099" y="2302700"/>
            <a:ext cx="2180450" cy="2787900"/>
          </a:xfrm>
          <a:prstGeom prst="rect">
            <a:avLst/>
          </a:prstGeom>
          <a:noFill/>
          <a:ln>
            <a:noFill/>
          </a:ln>
        </p:spPr>
      </p:pic>
      <p:pic>
        <p:nvPicPr>
          <p:cNvPr id="611" name="Google Shape;611;p39"/>
          <p:cNvPicPr preferRelativeResize="0"/>
          <p:nvPr/>
        </p:nvPicPr>
        <p:blipFill rotWithShape="1">
          <a:blip r:embed="rId6">
            <a:alphaModFix/>
          </a:blip>
          <a:srcRect l="2600" t="3400"/>
          <a:stretch/>
        </p:blipFill>
        <p:spPr>
          <a:xfrm>
            <a:off x="6347650" y="2616825"/>
            <a:ext cx="1784200" cy="2015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40"/>
          <p:cNvSpPr txBox="1">
            <a:spLocks noGrp="1"/>
          </p:cNvSpPr>
          <p:nvPr>
            <p:ph type="body" idx="1"/>
          </p:nvPr>
        </p:nvSpPr>
        <p:spPr>
          <a:xfrm>
            <a:off x="928500" y="2171430"/>
            <a:ext cx="4712400" cy="2786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latin typeface="Twentieth Century"/>
                <a:ea typeface="Twentieth Century"/>
                <a:cs typeface="Twentieth Century"/>
                <a:sym typeface="Twentieth Century"/>
              </a:rPr>
              <a:t>Client-Driven Goals</a:t>
            </a:r>
            <a:endParaRPr>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Achieved / In Progress</a:t>
            </a:r>
            <a:endParaRPr sz="2400">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Slice data in more ways</a:t>
            </a:r>
            <a:endParaRPr>
              <a:latin typeface="Twentieth Century"/>
              <a:ea typeface="Twentieth Century"/>
              <a:cs typeface="Twentieth Century"/>
              <a:sym typeface="Twentieth Century"/>
            </a:endParaRPr>
          </a:p>
        </p:txBody>
      </p:sp>
      <p:sp>
        <p:nvSpPr>
          <p:cNvPr id="618" name="Google Shape;618;p40"/>
          <p:cNvSpPr txBox="1">
            <a:spLocks noGrp="1"/>
          </p:cNvSpPr>
          <p:nvPr>
            <p:ph type="ctrTitle"/>
          </p:nvPr>
        </p:nvSpPr>
        <p:spPr>
          <a:xfrm>
            <a:off x="825100" y="548900"/>
            <a:ext cx="3582000" cy="7704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SUCCESS DATA</a:t>
            </a:r>
            <a:endParaRPr/>
          </a:p>
        </p:txBody>
      </p:sp>
      <p:pic>
        <p:nvPicPr>
          <p:cNvPr id="619" name="Google Shape;619;p40"/>
          <p:cNvPicPr preferRelativeResize="0"/>
          <p:nvPr/>
        </p:nvPicPr>
        <p:blipFill>
          <a:blip r:embed="rId3">
            <a:alphaModFix/>
          </a:blip>
          <a:stretch>
            <a:fillRect/>
          </a:stretch>
        </p:blipFill>
        <p:spPr>
          <a:xfrm>
            <a:off x="6205434" y="998251"/>
            <a:ext cx="4716224" cy="4339550"/>
          </a:xfrm>
          <a:prstGeom prst="rect">
            <a:avLst/>
          </a:prstGeom>
          <a:noFill/>
          <a:ln w="19050" cap="sq" cmpd="sng">
            <a:solidFill>
              <a:srgbClr val="5963B8"/>
            </a:solidFill>
            <a:prstDash val="solid"/>
            <a:miter lim="8000"/>
            <a:headEnd type="none" w="sm" len="sm"/>
            <a:tailEnd type="none" w="sm" len="sm"/>
          </a:ln>
          <a:effectLst>
            <a:outerShdw blurRad="88900" dist="38100" dir="5400000" algn="t" rotWithShape="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41"/>
          <p:cNvSpPr txBox="1">
            <a:spLocks noGrp="1"/>
          </p:cNvSpPr>
          <p:nvPr>
            <p:ph type="body" idx="1"/>
          </p:nvPr>
        </p:nvSpPr>
        <p:spPr>
          <a:xfrm>
            <a:off x="928500" y="2171430"/>
            <a:ext cx="4712400" cy="2786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latin typeface="Twentieth Century"/>
                <a:ea typeface="Twentieth Century"/>
                <a:cs typeface="Twentieth Century"/>
                <a:sym typeface="Twentieth Century"/>
              </a:rPr>
              <a:t>Substance Use Information</a:t>
            </a:r>
            <a:endParaRPr>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Readiness Check in</a:t>
            </a:r>
            <a:endParaRPr sz="2400">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At individual level</a:t>
            </a:r>
            <a:endParaRPr sz="2400">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Aggregated</a:t>
            </a:r>
            <a:endParaRPr>
              <a:latin typeface="Twentieth Century"/>
              <a:ea typeface="Twentieth Century"/>
              <a:cs typeface="Twentieth Century"/>
              <a:sym typeface="Twentieth Century"/>
            </a:endParaRPr>
          </a:p>
        </p:txBody>
      </p:sp>
      <p:sp>
        <p:nvSpPr>
          <p:cNvPr id="626" name="Google Shape;626;p41"/>
          <p:cNvSpPr txBox="1">
            <a:spLocks noGrp="1"/>
          </p:cNvSpPr>
          <p:nvPr>
            <p:ph type="ctrTitle"/>
          </p:nvPr>
        </p:nvSpPr>
        <p:spPr>
          <a:xfrm>
            <a:off x="825100" y="548900"/>
            <a:ext cx="3582000" cy="7704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SUCCESS DATA</a:t>
            </a:r>
            <a:endParaRPr/>
          </a:p>
        </p:txBody>
      </p:sp>
      <p:pic>
        <p:nvPicPr>
          <p:cNvPr id="627" name="Google Shape;627;p41"/>
          <p:cNvPicPr preferRelativeResize="0"/>
          <p:nvPr/>
        </p:nvPicPr>
        <p:blipFill rotWithShape="1">
          <a:blip r:embed="rId3">
            <a:alphaModFix/>
          </a:blip>
          <a:srcRect l="983" r="658"/>
          <a:stretch/>
        </p:blipFill>
        <p:spPr>
          <a:xfrm>
            <a:off x="5375775" y="2683800"/>
            <a:ext cx="6551726" cy="2594825"/>
          </a:xfrm>
          <a:prstGeom prst="rect">
            <a:avLst/>
          </a:prstGeom>
          <a:noFill/>
          <a:ln w="19050" cap="sq" cmpd="sng">
            <a:solidFill>
              <a:srgbClr val="5963B8"/>
            </a:solidFill>
            <a:prstDash val="solid"/>
            <a:miter lim="8000"/>
            <a:headEnd type="none" w="sm" len="sm"/>
            <a:tailEnd type="none" w="sm" len="sm"/>
          </a:ln>
          <a:effectLst>
            <a:outerShdw blurRad="88900" dist="38100" dir="5400000" algn="t" rotWithShape="0">
              <a:srgbClr val="000000">
                <a:alpha val="40000"/>
              </a:srgbClr>
            </a:outerShdw>
          </a:effectLst>
        </p:spPr>
      </p:pic>
      <p:pic>
        <p:nvPicPr>
          <p:cNvPr id="628" name="Google Shape;628;p41"/>
          <p:cNvPicPr preferRelativeResize="0"/>
          <p:nvPr/>
        </p:nvPicPr>
        <p:blipFill>
          <a:blip r:embed="rId4">
            <a:alphaModFix/>
          </a:blip>
          <a:stretch>
            <a:fillRect/>
          </a:stretch>
        </p:blipFill>
        <p:spPr>
          <a:xfrm>
            <a:off x="5375775" y="1174167"/>
            <a:ext cx="6551725" cy="1331255"/>
          </a:xfrm>
          <a:prstGeom prst="rect">
            <a:avLst/>
          </a:prstGeom>
          <a:noFill/>
          <a:ln w="19050" cap="sq" cmpd="sng">
            <a:solidFill>
              <a:srgbClr val="5963B8"/>
            </a:solidFill>
            <a:prstDash val="solid"/>
            <a:miter lim="8000"/>
            <a:headEnd type="none" w="sm" len="sm"/>
            <a:tailEnd type="none" w="sm" len="sm"/>
          </a:ln>
          <a:effectLst>
            <a:outerShdw blurRad="88900" dist="38100" dir="5400000" algn="t" rotWithShape="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42"/>
          <p:cNvSpPr txBox="1">
            <a:spLocks noGrp="1"/>
          </p:cNvSpPr>
          <p:nvPr>
            <p:ph type="body" idx="1"/>
          </p:nvPr>
        </p:nvSpPr>
        <p:spPr>
          <a:xfrm>
            <a:off x="928500" y="2171430"/>
            <a:ext cx="4712400" cy="2786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latin typeface="Twentieth Century"/>
                <a:ea typeface="Twentieth Century"/>
                <a:cs typeface="Twentieth Century"/>
                <a:sym typeface="Twentieth Century"/>
              </a:rPr>
              <a:t>Substance Use Information</a:t>
            </a:r>
            <a:endParaRPr>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Roll up for closed engagements</a:t>
            </a:r>
            <a:endParaRPr>
              <a:latin typeface="Twentieth Century"/>
              <a:ea typeface="Twentieth Century"/>
              <a:cs typeface="Twentieth Century"/>
              <a:sym typeface="Twentieth Century"/>
            </a:endParaRPr>
          </a:p>
        </p:txBody>
      </p:sp>
      <p:sp>
        <p:nvSpPr>
          <p:cNvPr id="635" name="Google Shape;635;p42"/>
          <p:cNvSpPr txBox="1">
            <a:spLocks noGrp="1"/>
          </p:cNvSpPr>
          <p:nvPr>
            <p:ph type="ctrTitle"/>
          </p:nvPr>
        </p:nvSpPr>
        <p:spPr>
          <a:xfrm>
            <a:off x="825100" y="548900"/>
            <a:ext cx="3582000" cy="7704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SUCCESS DATA</a:t>
            </a:r>
            <a:endParaRPr/>
          </a:p>
        </p:txBody>
      </p:sp>
      <p:pic>
        <p:nvPicPr>
          <p:cNvPr id="636" name="Google Shape;636;p42"/>
          <p:cNvPicPr preferRelativeResize="0"/>
          <p:nvPr/>
        </p:nvPicPr>
        <p:blipFill>
          <a:blip r:embed="rId3">
            <a:alphaModFix/>
          </a:blip>
          <a:stretch>
            <a:fillRect/>
          </a:stretch>
        </p:blipFill>
        <p:spPr>
          <a:xfrm>
            <a:off x="5493575" y="1449125"/>
            <a:ext cx="5037625" cy="3546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43"/>
          <p:cNvSpPr txBox="1">
            <a:spLocks noGrp="1"/>
          </p:cNvSpPr>
          <p:nvPr>
            <p:ph type="body" idx="1"/>
          </p:nvPr>
        </p:nvSpPr>
        <p:spPr>
          <a:xfrm>
            <a:off x="928500" y="2171430"/>
            <a:ext cx="4712400" cy="2786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latin typeface="Twentieth Century"/>
                <a:ea typeface="Twentieth Century"/>
                <a:cs typeface="Twentieth Century"/>
                <a:sym typeface="Twentieth Century"/>
              </a:rPr>
              <a:t>Opioid Outcomes</a:t>
            </a:r>
            <a:endParaRPr>
              <a:latin typeface="Twentieth Century"/>
              <a:ea typeface="Twentieth Century"/>
              <a:cs typeface="Twentieth Century"/>
              <a:sym typeface="Twentieth Century"/>
            </a:endParaRPr>
          </a:p>
          <a:p>
            <a:pPr marL="0" lvl="0" indent="0" algn="l" rtl="0">
              <a:spcBef>
                <a:spcPts val="0"/>
              </a:spcBef>
              <a:spcAft>
                <a:spcPts val="0"/>
              </a:spcAft>
              <a:buNone/>
            </a:pPr>
            <a:endParaRPr>
              <a:latin typeface="Twentieth Century"/>
              <a:ea typeface="Twentieth Century"/>
              <a:cs typeface="Twentieth Century"/>
              <a:sym typeface="Twentieth Century"/>
            </a:endParaRPr>
          </a:p>
        </p:txBody>
      </p:sp>
      <p:sp>
        <p:nvSpPr>
          <p:cNvPr id="643" name="Google Shape;643;p43"/>
          <p:cNvSpPr txBox="1">
            <a:spLocks noGrp="1"/>
          </p:cNvSpPr>
          <p:nvPr>
            <p:ph type="ctrTitle"/>
          </p:nvPr>
        </p:nvSpPr>
        <p:spPr>
          <a:xfrm>
            <a:off x="825100" y="548900"/>
            <a:ext cx="3582000" cy="7704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SUCCESS DATA</a:t>
            </a:r>
            <a:endParaRPr/>
          </a:p>
        </p:txBody>
      </p:sp>
      <p:pic>
        <p:nvPicPr>
          <p:cNvPr id="644" name="Google Shape;644;p43"/>
          <p:cNvPicPr preferRelativeResize="0"/>
          <p:nvPr/>
        </p:nvPicPr>
        <p:blipFill>
          <a:blip r:embed="rId3">
            <a:alphaModFix/>
          </a:blip>
          <a:stretch>
            <a:fillRect/>
          </a:stretch>
        </p:blipFill>
        <p:spPr>
          <a:xfrm>
            <a:off x="4781998" y="1022475"/>
            <a:ext cx="6292900" cy="42431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44"/>
          <p:cNvSpPr txBox="1">
            <a:spLocks noGrp="1"/>
          </p:cNvSpPr>
          <p:nvPr>
            <p:ph type="body" idx="1"/>
          </p:nvPr>
        </p:nvSpPr>
        <p:spPr>
          <a:xfrm>
            <a:off x="928500" y="2171425"/>
            <a:ext cx="3109800" cy="2786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latin typeface="Twentieth Century"/>
                <a:ea typeface="Twentieth Century"/>
                <a:cs typeface="Twentieth Century"/>
                <a:sym typeface="Twentieth Century"/>
              </a:rPr>
              <a:t>Self-Rating</a:t>
            </a:r>
            <a:endParaRPr>
              <a:latin typeface="Twentieth Century"/>
              <a:ea typeface="Twentieth Century"/>
              <a:cs typeface="Twentieth Century"/>
              <a:sym typeface="Twentieth Century"/>
            </a:endParaRPr>
          </a:p>
          <a:p>
            <a:pPr marL="457200" lvl="0" indent="-317500" algn="l" rtl="0">
              <a:spcBef>
                <a:spcPts val="0"/>
              </a:spcBef>
              <a:spcAft>
                <a:spcPts val="0"/>
              </a:spcAft>
              <a:buClr>
                <a:schemeClr val="lt1"/>
              </a:buClr>
              <a:buSzPts val="1400"/>
              <a:buFont typeface="Twentieth Century"/>
              <a:buAutoNum type="alphaUcPeriod"/>
            </a:pPr>
            <a:r>
              <a:rPr lang="en-US">
                <a:latin typeface="Twentieth Century"/>
                <a:ea typeface="Twentieth Century"/>
                <a:cs typeface="Twentieth Century"/>
                <a:sym typeface="Twentieth Century"/>
              </a:rPr>
              <a:t>Participants self rating for quality of life and recovery.</a:t>
            </a:r>
            <a:endParaRPr>
              <a:latin typeface="Twentieth Century"/>
              <a:ea typeface="Twentieth Century"/>
              <a:cs typeface="Twentieth Century"/>
              <a:sym typeface="Twentieth Century"/>
            </a:endParaRPr>
          </a:p>
          <a:p>
            <a:pPr marL="0" lvl="0" indent="0" algn="l" rtl="0">
              <a:spcBef>
                <a:spcPts val="0"/>
              </a:spcBef>
              <a:spcAft>
                <a:spcPts val="0"/>
              </a:spcAft>
              <a:buNone/>
            </a:pPr>
            <a:endParaRPr>
              <a:latin typeface="Twentieth Century"/>
              <a:ea typeface="Twentieth Century"/>
              <a:cs typeface="Twentieth Century"/>
              <a:sym typeface="Twentieth Century"/>
            </a:endParaRPr>
          </a:p>
          <a:p>
            <a:pPr marL="0" lvl="0" indent="0" algn="l" rtl="0">
              <a:spcBef>
                <a:spcPts val="0"/>
              </a:spcBef>
              <a:spcAft>
                <a:spcPts val="0"/>
              </a:spcAft>
              <a:buNone/>
            </a:pPr>
            <a:endParaRPr>
              <a:latin typeface="Twentieth Century"/>
              <a:ea typeface="Twentieth Century"/>
              <a:cs typeface="Twentieth Century"/>
              <a:sym typeface="Twentieth Century"/>
            </a:endParaRPr>
          </a:p>
        </p:txBody>
      </p:sp>
      <p:sp>
        <p:nvSpPr>
          <p:cNvPr id="651" name="Google Shape;651;p44"/>
          <p:cNvSpPr txBox="1">
            <a:spLocks noGrp="1"/>
          </p:cNvSpPr>
          <p:nvPr>
            <p:ph type="ctrTitle"/>
          </p:nvPr>
        </p:nvSpPr>
        <p:spPr>
          <a:xfrm>
            <a:off x="825100" y="548900"/>
            <a:ext cx="3582000" cy="7704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SUCCESS DATA</a:t>
            </a:r>
            <a:endParaRPr/>
          </a:p>
        </p:txBody>
      </p:sp>
      <p:pic>
        <p:nvPicPr>
          <p:cNvPr id="652" name="Google Shape;652;p44"/>
          <p:cNvPicPr preferRelativeResize="0"/>
          <p:nvPr/>
        </p:nvPicPr>
        <p:blipFill>
          <a:blip r:embed="rId3">
            <a:alphaModFix/>
          </a:blip>
          <a:stretch>
            <a:fillRect/>
          </a:stretch>
        </p:blipFill>
        <p:spPr>
          <a:xfrm>
            <a:off x="4211375" y="2862100"/>
            <a:ext cx="7037675" cy="2749575"/>
          </a:xfrm>
          <a:prstGeom prst="rect">
            <a:avLst/>
          </a:prstGeom>
          <a:noFill/>
          <a:ln w="19050" cap="sq" cmpd="sng">
            <a:solidFill>
              <a:srgbClr val="5963B8"/>
            </a:solidFill>
            <a:prstDash val="solid"/>
            <a:miter lim="8000"/>
            <a:headEnd type="none" w="sm" len="sm"/>
            <a:tailEnd type="none" w="sm" len="sm"/>
          </a:ln>
          <a:effectLst>
            <a:outerShdw blurRad="88900" dist="38100" dir="5400000" algn="t" rotWithShape="0">
              <a:srgbClr val="000000">
                <a:alpha val="40000"/>
              </a:srgbClr>
            </a:outerShdw>
          </a:effectLst>
        </p:spPr>
      </p:pic>
      <p:pic>
        <p:nvPicPr>
          <p:cNvPr id="653" name="Google Shape;653;p44"/>
          <p:cNvPicPr preferRelativeResize="0"/>
          <p:nvPr/>
        </p:nvPicPr>
        <p:blipFill rotWithShape="1">
          <a:blip r:embed="rId4">
            <a:alphaModFix/>
          </a:blip>
          <a:srcRect t="44925" b="34997"/>
          <a:stretch/>
        </p:blipFill>
        <p:spPr>
          <a:xfrm>
            <a:off x="4211372" y="1670275"/>
            <a:ext cx="7037675" cy="928026"/>
          </a:xfrm>
          <a:prstGeom prst="rect">
            <a:avLst/>
          </a:prstGeom>
          <a:noFill/>
          <a:ln w="19050" cap="sq" cmpd="sng">
            <a:solidFill>
              <a:srgbClr val="5963B8"/>
            </a:solidFill>
            <a:prstDash val="solid"/>
            <a:miter lim="8000"/>
            <a:headEnd type="none" w="sm" len="sm"/>
            <a:tailEnd type="none" w="sm" len="sm"/>
          </a:ln>
          <a:effectLst>
            <a:outerShdw blurRad="88900" dist="38100" dir="5400000" algn="t"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7"/>
          <p:cNvSpPr txBox="1">
            <a:spLocks noGrp="1"/>
          </p:cNvSpPr>
          <p:nvPr>
            <p:ph type="ctrTitle"/>
          </p:nvPr>
        </p:nvSpPr>
        <p:spPr>
          <a:xfrm>
            <a:off x="2082200" y="1002517"/>
            <a:ext cx="8027700" cy="27369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US"/>
              <a:t>Disclosures</a:t>
            </a:r>
            <a:endParaRPr/>
          </a:p>
        </p:txBody>
      </p:sp>
      <p:sp>
        <p:nvSpPr>
          <p:cNvPr id="464" name="Google Shape;464;p27"/>
          <p:cNvSpPr txBox="1">
            <a:spLocks noGrp="1"/>
          </p:cNvSpPr>
          <p:nvPr>
            <p:ph type="subTitle" idx="1"/>
          </p:nvPr>
        </p:nvSpPr>
        <p:spPr>
          <a:xfrm>
            <a:off x="3899000" y="3739317"/>
            <a:ext cx="4394100" cy="1056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45"/>
          <p:cNvSpPr txBox="1">
            <a:spLocks noGrp="1"/>
          </p:cNvSpPr>
          <p:nvPr>
            <p:ph type="body" idx="1"/>
          </p:nvPr>
        </p:nvSpPr>
        <p:spPr>
          <a:xfrm>
            <a:off x="928500" y="2171430"/>
            <a:ext cx="4712400" cy="2786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solidFill>
                  <a:srgbClr val="FFFFFF"/>
                </a:solidFill>
                <a:latin typeface="Twentieth Century"/>
                <a:ea typeface="Twentieth Century"/>
                <a:cs typeface="Twentieth Century"/>
                <a:sym typeface="Twentieth Century"/>
              </a:rPr>
              <a:t>Mental Health Approaches</a:t>
            </a:r>
            <a:endParaRPr>
              <a:solidFill>
                <a:srgbClr val="FFFFFF"/>
              </a:solidFill>
              <a:latin typeface="Twentieth Century"/>
              <a:ea typeface="Twentieth Century"/>
              <a:cs typeface="Twentieth Century"/>
              <a:sym typeface="Twentieth Century"/>
            </a:endParaRPr>
          </a:p>
          <a:p>
            <a:pPr marL="457200" lvl="0" indent="-317500" algn="l" rtl="0">
              <a:spcBef>
                <a:spcPts val="0"/>
              </a:spcBef>
              <a:spcAft>
                <a:spcPts val="0"/>
              </a:spcAft>
              <a:buClr>
                <a:srgbClr val="FFFFFF"/>
              </a:buClr>
              <a:buSzPts val="1400"/>
              <a:buFont typeface="Twentieth Century"/>
              <a:buAutoNum type="alphaUcPeriod"/>
            </a:pPr>
            <a:r>
              <a:rPr lang="en-US">
                <a:solidFill>
                  <a:srgbClr val="FFFFFF"/>
                </a:solidFill>
                <a:latin typeface="Twentieth Century"/>
                <a:ea typeface="Twentieth Century"/>
                <a:cs typeface="Twentieth Century"/>
                <a:sym typeface="Twentieth Century"/>
              </a:rPr>
              <a:t>K10 Check In</a:t>
            </a:r>
            <a:endParaRPr>
              <a:solidFill>
                <a:srgbClr val="FFFFFF"/>
              </a:solidFill>
              <a:latin typeface="Twentieth Century"/>
              <a:ea typeface="Twentieth Century"/>
              <a:cs typeface="Twentieth Century"/>
              <a:sym typeface="Twentieth Century"/>
            </a:endParaRPr>
          </a:p>
          <a:p>
            <a:pPr marL="457200" lvl="0" indent="-317500" algn="l" rtl="0">
              <a:spcBef>
                <a:spcPts val="0"/>
              </a:spcBef>
              <a:spcAft>
                <a:spcPts val="0"/>
              </a:spcAft>
              <a:buClr>
                <a:srgbClr val="FFFFFF"/>
              </a:buClr>
              <a:buSzPts val="1400"/>
              <a:buFont typeface="Twentieth Century"/>
              <a:buAutoNum type="alphaUcPeriod"/>
            </a:pPr>
            <a:r>
              <a:rPr lang="en-US">
                <a:solidFill>
                  <a:srgbClr val="FFFFFF"/>
                </a:solidFill>
                <a:latin typeface="Twentieth Century"/>
                <a:ea typeface="Twentieth Century"/>
                <a:cs typeface="Twentieth Century"/>
                <a:sym typeface="Twentieth Century"/>
              </a:rPr>
              <a:t>Other approaches</a:t>
            </a:r>
            <a:endParaRPr>
              <a:solidFill>
                <a:srgbClr val="FFFFFF"/>
              </a:solidFill>
              <a:latin typeface="Twentieth Century"/>
              <a:ea typeface="Twentieth Century"/>
              <a:cs typeface="Twentieth Century"/>
              <a:sym typeface="Twentieth Century"/>
            </a:endParaRPr>
          </a:p>
          <a:p>
            <a:pPr marL="0" lvl="0" indent="0" algn="l" rtl="0">
              <a:spcBef>
                <a:spcPts val="0"/>
              </a:spcBef>
              <a:spcAft>
                <a:spcPts val="0"/>
              </a:spcAft>
              <a:buNone/>
            </a:pPr>
            <a:endParaRPr>
              <a:solidFill>
                <a:srgbClr val="FFFFFF"/>
              </a:solidFill>
              <a:latin typeface="Twentieth Century"/>
              <a:ea typeface="Twentieth Century"/>
              <a:cs typeface="Twentieth Century"/>
              <a:sym typeface="Twentieth Century"/>
            </a:endParaRPr>
          </a:p>
        </p:txBody>
      </p:sp>
      <p:sp>
        <p:nvSpPr>
          <p:cNvPr id="660" name="Google Shape;660;p45"/>
          <p:cNvSpPr txBox="1">
            <a:spLocks noGrp="1"/>
          </p:cNvSpPr>
          <p:nvPr>
            <p:ph type="ctrTitle"/>
          </p:nvPr>
        </p:nvSpPr>
        <p:spPr>
          <a:xfrm>
            <a:off x="825100" y="548900"/>
            <a:ext cx="3582000" cy="7704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SUCCESS DATA</a:t>
            </a:r>
            <a:endParaRPr/>
          </a:p>
        </p:txBody>
      </p:sp>
      <p:pic>
        <p:nvPicPr>
          <p:cNvPr id="661" name="Google Shape;661;p45"/>
          <p:cNvPicPr preferRelativeResize="0"/>
          <p:nvPr/>
        </p:nvPicPr>
        <p:blipFill>
          <a:blip r:embed="rId3">
            <a:alphaModFix/>
          </a:blip>
          <a:stretch>
            <a:fillRect/>
          </a:stretch>
        </p:blipFill>
        <p:spPr>
          <a:xfrm>
            <a:off x="5577500" y="1057050"/>
            <a:ext cx="4581099" cy="50864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46"/>
          <p:cNvSpPr txBox="1">
            <a:spLocks noGrp="1"/>
          </p:cNvSpPr>
          <p:nvPr>
            <p:ph type="title"/>
          </p:nvPr>
        </p:nvSpPr>
        <p:spPr>
          <a:xfrm>
            <a:off x="2716000" y="1995200"/>
            <a:ext cx="6759900" cy="2867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5600"/>
              <a:buFont typeface="Twentieth Century"/>
              <a:buNone/>
            </a:pPr>
            <a:r>
              <a:rPr lang="en-US" sz="5600"/>
              <a:t>TRACKING NALOXONE DISTRIBUTION</a:t>
            </a:r>
            <a:endParaRPr/>
          </a:p>
        </p:txBody>
      </p:sp>
      <p:pic>
        <p:nvPicPr>
          <p:cNvPr id="668" name="Google Shape;668;p46" descr="A screenshot of a computer&#10;&#10;Description automatically generated with low confidence"/>
          <p:cNvPicPr preferRelativeResize="0"/>
          <p:nvPr/>
        </p:nvPicPr>
        <p:blipFill rotWithShape="1">
          <a:blip r:embed="rId3">
            <a:alphaModFix/>
          </a:blip>
          <a:srcRect/>
          <a:stretch/>
        </p:blipFill>
        <p:spPr>
          <a:xfrm>
            <a:off x="1127238" y="3958904"/>
            <a:ext cx="10274497" cy="233744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47"/>
          <p:cNvSpPr txBox="1">
            <a:spLocks noGrp="1"/>
          </p:cNvSpPr>
          <p:nvPr>
            <p:ph type="body" idx="1"/>
          </p:nvPr>
        </p:nvSpPr>
        <p:spPr>
          <a:xfrm>
            <a:off x="928500" y="2171430"/>
            <a:ext cx="4712400" cy="2786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latin typeface="Twentieth Century"/>
                <a:ea typeface="Twentieth Century"/>
                <a:cs typeface="Twentieth Century"/>
                <a:sym typeface="Twentieth Century"/>
              </a:rPr>
              <a:t>Using data with participants</a:t>
            </a:r>
            <a:endParaRPr>
              <a:latin typeface="Twentieth Century"/>
              <a:ea typeface="Twentieth Century"/>
              <a:cs typeface="Twentieth Century"/>
              <a:sym typeface="Twentieth Century"/>
            </a:endParaRPr>
          </a:p>
          <a:p>
            <a:pPr marL="457200" lvl="0" indent="-381000" algn="l" rtl="0">
              <a:spcBef>
                <a:spcPts val="0"/>
              </a:spcBef>
              <a:spcAft>
                <a:spcPts val="0"/>
              </a:spcAft>
              <a:buClr>
                <a:schemeClr val="lt1"/>
              </a:buClr>
              <a:buSzPts val="2400"/>
              <a:buFont typeface="Twentieth Century"/>
              <a:buAutoNum type="alphaUcPeriod"/>
            </a:pPr>
            <a:r>
              <a:rPr lang="en-US">
                <a:latin typeface="Twentieth Century"/>
                <a:ea typeface="Twentieth Century"/>
                <a:cs typeface="Twentieth Century"/>
                <a:sym typeface="Twentieth Century"/>
              </a:rPr>
              <a:t>Participant driven</a:t>
            </a:r>
            <a:endParaRPr>
              <a:latin typeface="Twentieth Century"/>
              <a:ea typeface="Twentieth Century"/>
              <a:cs typeface="Twentieth Century"/>
              <a:sym typeface="Twentieth Century"/>
            </a:endParaRPr>
          </a:p>
          <a:p>
            <a:pPr marL="457200" lvl="0" indent="-381000" algn="l" rtl="0">
              <a:spcBef>
                <a:spcPts val="0"/>
              </a:spcBef>
              <a:spcAft>
                <a:spcPts val="0"/>
              </a:spcAft>
              <a:buClr>
                <a:schemeClr val="lt1"/>
              </a:buClr>
              <a:buSzPts val="2400"/>
              <a:buFont typeface="Twentieth Century"/>
              <a:buAutoNum type="alphaUcPeriod"/>
            </a:pPr>
            <a:r>
              <a:rPr lang="en-US">
                <a:latin typeface="Twentieth Century"/>
                <a:ea typeface="Twentieth Century"/>
                <a:cs typeface="Twentieth Century"/>
                <a:sym typeface="Twentieth Century"/>
              </a:rPr>
              <a:t>Visualize progress over time</a:t>
            </a:r>
            <a:br>
              <a:rPr lang="en-US">
                <a:latin typeface="Twentieth Century"/>
                <a:ea typeface="Twentieth Century"/>
                <a:cs typeface="Twentieth Century"/>
                <a:sym typeface="Twentieth Century"/>
              </a:rPr>
            </a:br>
            <a:endParaRPr>
              <a:latin typeface="Twentieth Century"/>
              <a:ea typeface="Twentieth Century"/>
              <a:cs typeface="Twentieth Century"/>
              <a:sym typeface="Twentieth Century"/>
            </a:endParaRPr>
          </a:p>
          <a:p>
            <a:pPr marL="0" lvl="0" indent="0" algn="l" rtl="0">
              <a:spcBef>
                <a:spcPts val="0"/>
              </a:spcBef>
              <a:spcAft>
                <a:spcPts val="0"/>
              </a:spcAft>
              <a:buNone/>
            </a:pPr>
            <a:endParaRPr>
              <a:latin typeface="Twentieth Century"/>
              <a:ea typeface="Twentieth Century"/>
              <a:cs typeface="Twentieth Century"/>
              <a:sym typeface="Twentieth Century"/>
            </a:endParaRPr>
          </a:p>
          <a:p>
            <a:pPr marL="0" lvl="0" indent="0" algn="l" rtl="0">
              <a:spcBef>
                <a:spcPts val="0"/>
              </a:spcBef>
              <a:spcAft>
                <a:spcPts val="0"/>
              </a:spcAft>
              <a:buNone/>
            </a:pPr>
            <a:endParaRPr>
              <a:latin typeface="Twentieth Century"/>
              <a:ea typeface="Twentieth Century"/>
              <a:cs typeface="Twentieth Century"/>
              <a:sym typeface="Twentieth Century"/>
            </a:endParaRPr>
          </a:p>
        </p:txBody>
      </p:sp>
      <p:sp>
        <p:nvSpPr>
          <p:cNvPr id="675" name="Google Shape;675;p47"/>
          <p:cNvSpPr txBox="1">
            <a:spLocks noGrp="1"/>
          </p:cNvSpPr>
          <p:nvPr>
            <p:ph type="ctrTitle"/>
          </p:nvPr>
        </p:nvSpPr>
        <p:spPr>
          <a:xfrm>
            <a:off x="825100" y="548900"/>
            <a:ext cx="6009000" cy="7704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DATA TO IMPROVE SERVICES</a:t>
            </a:r>
            <a:endParaRPr/>
          </a:p>
        </p:txBody>
      </p:sp>
      <p:pic>
        <p:nvPicPr>
          <p:cNvPr id="676" name="Google Shape;676;p47"/>
          <p:cNvPicPr preferRelativeResize="0"/>
          <p:nvPr/>
        </p:nvPicPr>
        <p:blipFill>
          <a:blip r:embed="rId3">
            <a:alphaModFix/>
          </a:blip>
          <a:stretch>
            <a:fillRect/>
          </a:stretch>
        </p:blipFill>
        <p:spPr>
          <a:xfrm>
            <a:off x="5851700" y="2126975"/>
            <a:ext cx="6178125" cy="2562250"/>
          </a:xfrm>
          <a:prstGeom prst="rect">
            <a:avLst/>
          </a:prstGeom>
          <a:noFill/>
          <a:ln w="19050" cap="sq" cmpd="sng">
            <a:solidFill>
              <a:srgbClr val="5963B8"/>
            </a:solidFill>
            <a:prstDash val="solid"/>
            <a:miter lim="8000"/>
            <a:headEnd type="none" w="sm" len="sm"/>
            <a:tailEnd type="none" w="sm" len="sm"/>
          </a:ln>
          <a:effectLst>
            <a:outerShdw blurRad="88900" dist="38100" dir="5400000" algn="t" rotWithShape="0">
              <a:srgbClr val="000000">
                <a:alpha val="4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48"/>
          <p:cNvSpPr txBox="1">
            <a:spLocks noGrp="1"/>
          </p:cNvSpPr>
          <p:nvPr>
            <p:ph type="body" idx="1"/>
          </p:nvPr>
        </p:nvSpPr>
        <p:spPr>
          <a:xfrm>
            <a:off x="928500" y="2171430"/>
            <a:ext cx="4712400" cy="2786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latin typeface="Twentieth Century"/>
                <a:ea typeface="Twentieth Century"/>
                <a:cs typeface="Twentieth Century"/>
                <a:sym typeface="Twentieth Century"/>
              </a:rPr>
              <a:t>Continuity of services as providers change</a:t>
            </a:r>
            <a:endParaRPr>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All data is stored with the participant - ROI, etc.</a:t>
            </a:r>
            <a:endParaRPr sz="2400">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Simple to pick-up when someone else is out</a:t>
            </a:r>
            <a:endParaRPr sz="2400">
              <a:latin typeface="Twentieth Century"/>
              <a:ea typeface="Twentieth Century"/>
              <a:cs typeface="Twentieth Century"/>
              <a:sym typeface="Twentieth Century"/>
            </a:endParaRPr>
          </a:p>
          <a:p>
            <a:pPr marL="457200" lvl="0" indent="-317500" algn="l" rtl="0">
              <a:spcBef>
                <a:spcPts val="0"/>
              </a:spcBef>
              <a:spcAft>
                <a:spcPts val="0"/>
              </a:spcAft>
              <a:buClr>
                <a:srgbClr val="000000"/>
              </a:buClr>
              <a:buSzPts val="1400"/>
              <a:buFont typeface="Twentieth Century"/>
              <a:buAutoNum type="alphaUcPeriod"/>
            </a:pPr>
            <a:endParaRPr>
              <a:latin typeface="Twentieth Century"/>
              <a:ea typeface="Twentieth Century"/>
              <a:cs typeface="Twentieth Century"/>
              <a:sym typeface="Twentieth Century"/>
            </a:endParaRPr>
          </a:p>
          <a:p>
            <a:pPr marL="0" lvl="0" indent="0" algn="l" rtl="0">
              <a:spcBef>
                <a:spcPts val="0"/>
              </a:spcBef>
              <a:spcAft>
                <a:spcPts val="0"/>
              </a:spcAft>
              <a:buNone/>
            </a:pPr>
            <a:endParaRPr>
              <a:latin typeface="Twentieth Century"/>
              <a:ea typeface="Twentieth Century"/>
              <a:cs typeface="Twentieth Century"/>
              <a:sym typeface="Twentieth Century"/>
            </a:endParaRPr>
          </a:p>
          <a:p>
            <a:pPr marL="0" lvl="0" indent="0" algn="l" rtl="0">
              <a:spcBef>
                <a:spcPts val="0"/>
              </a:spcBef>
              <a:spcAft>
                <a:spcPts val="0"/>
              </a:spcAft>
              <a:buNone/>
            </a:pPr>
            <a:endParaRPr>
              <a:latin typeface="Twentieth Century"/>
              <a:ea typeface="Twentieth Century"/>
              <a:cs typeface="Twentieth Century"/>
              <a:sym typeface="Twentieth Century"/>
            </a:endParaRPr>
          </a:p>
        </p:txBody>
      </p:sp>
      <p:sp>
        <p:nvSpPr>
          <p:cNvPr id="683" name="Google Shape;683;p48"/>
          <p:cNvSpPr txBox="1">
            <a:spLocks noGrp="1"/>
          </p:cNvSpPr>
          <p:nvPr>
            <p:ph type="ctrTitle"/>
          </p:nvPr>
        </p:nvSpPr>
        <p:spPr>
          <a:xfrm>
            <a:off x="825100" y="548900"/>
            <a:ext cx="6009000" cy="7704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DATA TO IMPROVE SERVICES</a:t>
            </a:r>
            <a:endParaRPr/>
          </a:p>
        </p:txBody>
      </p:sp>
      <p:pic>
        <p:nvPicPr>
          <p:cNvPr id="684" name="Google Shape;684;p48"/>
          <p:cNvPicPr preferRelativeResize="0"/>
          <p:nvPr/>
        </p:nvPicPr>
        <p:blipFill>
          <a:blip r:embed="rId3">
            <a:alphaModFix/>
          </a:blip>
          <a:stretch>
            <a:fillRect/>
          </a:stretch>
        </p:blipFill>
        <p:spPr>
          <a:xfrm>
            <a:off x="6198324" y="1954350"/>
            <a:ext cx="4969949" cy="35913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49"/>
          <p:cNvSpPr txBox="1">
            <a:spLocks noGrp="1"/>
          </p:cNvSpPr>
          <p:nvPr>
            <p:ph type="body" idx="1"/>
          </p:nvPr>
        </p:nvSpPr>
        <p:spPr>
          <a:xfrm>
            <a:off x="928500" y="2171425"/>
            <a:ext cx="4712400" cy="30723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Clr>
                <a:schemeClr val="lt1"/>
              </a:buClr>
              <a:buSzPts val="2400"/>
              <a:buFont typeface="Twentieth Century"/>
              <a:buAutoNum type="alphaUcPeriod"/>
            </a:pPr>
            <a:r>
              <a:rPr lang="en-US">
                <a:latin typeface="Twentieth Century"/>
                <a:ea typeface="Twentieth Century"/>
                <a:cs typeface="Twentieth Century"/>
                <a:sym typeface="Twentieth Century"/>
              </a:rPr>
              <a:t>Export data for billing or reporting purposes</a:t>
            </a:r>
            <a:endParaRPr>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Signatures</a:t>
            </a:r>
            <a:endParaRPr sz="2400">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Codes</a:t>
            </a:r>
            <a:endParaRPr sz="2400">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Rates</a:t>
            </a:r>
            <a:endParaRPr sz="2400">
              <a:latin typeface="Twentieth Century"/>
              <a:ea typeface="Twentieth Century"/>
              <a:cs typeface="Twentieth Century"/>
              <a:sym typeface="Twentieth Century"/>
            </a:endParaRPr>
          </a:p>
          <a:p>
            <a:pPr marL="457200" lvl="0" indent="-381000" algn="l" rtl="0">
              <a:spcBef>
                <a:spcPts val="0"/>
              </a:spcBef>
              <a:spcAft>
                <a:spcPts val="0"/>
              </a:spcAft>
              <a:buClr>
                <a:schemeClr val="lt1"/>
              </a:buClr>
              <a:buSzPts val="2400"/>
              <a:buFont typeface="Twentieth Century"/>
              <a:buAutoNum type="alphaUcPeriod"/>
            </a:pPr>
            <a:r>
              <a:rPr lang="en-US">
                <a:latin typeface="Twentieth Century"/>
                <a:ea typeface="Twentieth Century"/>
                <a:cs typeface="Twentieth Century"/>
                <a:sym typeface="Twentieth Century"/>
              </a:rPr>
              <a:t>Organizational Stability</a:t>
            </a:r>
            <a:endParaRPr>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Profit/loss</a:t>
            </a:r>
            <a:endParaRPr sz="2400">
              <a:latin typeface="Twentieth Century"/>
              <a:ea typeface="Twentieth Century"/>
              <a:cs typeface="Twentieth Century"/>
              <a:sym typeface="Twentieth Century"/>
            </a:endParaRPr>
          </a:p>
          <a:p>
            <a:pPr marL="0" lvl="0" indent="0" algn="l" rtl="0">
              <a:spcBef>
                <a:spcPts val="0"/>
              </a:spcBef>
              <a:spcAft>
                <a:spcPts val="0"/>
              </a:spcAft>
              <a:buNone/>
            </a:pPr>
            <a:endParaRPr>
              <a:latin typeface="Twentieth Century"/>
              <a:ea typeface="Twentieth Century"/>
              <a:cs typeface="Twentieth Century"/>
              <a:sym typeface="Twentieth Century"/>
            </a:endParaRPr>
          </a:p>
        </p:txBody>
      </p:sp>
      <p:sp>
        <p:nvSpPr>
          <p:cNvPr id="691" name="Google Shape;691;p49"/>
          <p:cNvSpPr txBox="1">
            <a:spLocks noGrp="1"/>
          </p:cNvSpPr>
          <p:nvPr>
            <p:ph type="ctrTitle"/>
          </p:nvPr>
        </p:nvSpPr>
        <p:spPr>
          <a:xfrm>
            <a:off x="825100" y="548900"/>
            <a:ext cx="6009000" cy="7704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BILLING</a:t>
            </a:r>
            <a:endParaRPr/>
          </a:p>
        </p:txBody>
      </p:sp>
      <p:pic>
        <p:nvPicPr>
          <p:cNvPr id="692" name="Google Shape;692;p49"/>
          <p:cNvPicPr preferRelativeResize="0"/>
          <p:nvPr/>
        </p:nvPicPr>
        <p:blipFill>
          <a:blip r:embed="rId3">
            <a:alphaModFix/>
          </a:blip>
          <a:stretch>
            <a:fillRect/>
          </a:stretch>
        </p:blipFill>
        <p:spPr>
          <a:xfrm>
            <a:off x="6024175" y="720462"/>
            <a:ext cx="5053100" cy="569438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50"/>
          <p:cNvSpPr txBox="1">
            <a:spLocks noGrp="1"/>
          </p:cNvSpPr>
          <p:nvPr>
            <p:ph type="body" idx="1"/>
          </p:nvPr>
        </p:nvSpPr>
        <p:spPr>
          <a:xfrm>
            <a:off x="928500" y="2171425"/>
            <a:ext cx="4712400" cy="30723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latin typeface="Twentieth Century"/>
                <a:ea typeface="Twentieth Century"/>
                <a:cs typeface="Twentieth Century"/>
                <a:sym typeface="Twentieth Century"/>
              </a:rPr>
              <a:t>Organizational Stability</a:t>
            </a:r>
            <a:endParaRPr>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Billing/Funding Sources must be greater than costs</a:t>
            </a:r>
            <a:endParaRPr sz="2400">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Profit/loss</a:t>
            </a:r>
            <a:endParaRPr sz="2400">
              <a:latin typeface="Twentieth Century"/>
              <a:ea typeface="Twentieth Century"/>
              <a:cs typeface="Twentieth Century"/>
              <a:sym typeface="Twentieth Century"/>
            </a:endParaRPr>
          </a:p>
          <a:p>
            <a:pPr marL="0" lvl="0" indent="0" algn="l" rtl="0">
              <a:spcBef>
                <a:spcPts val="0"/>
              </a:spcBef>
              <a:spcAft>
                <a:spcPts val="0"/>
              </a:spcAft>
              <a:buNone/>
            </a:pPr>
            <a:endParaRPr>
              <a:latin typeface="Twentieth Century"/>
              <a:ea typeface="Twentieth Century"/>
              <a:cs typeface="Twentieth Century"/>
              <a:sym typeface="Twentieth Century"/>
            </a:endParaRPr>
          </a:p>
        </p:txBody>
      </p:sp>
      <p:sp>
        <p:nvSpPr>
          <p:cNvPr id="699" name="Google Shape;699;p50"/>
          <p:cNvSpPr txBox="1">
            <a:spLocks noGrp="1"/>
          </p:cNvSpPr>
          <p:nvPr>
            <p:ph type="ctrTitle"/>
          </p:nvPr>
        </p:nvSpPr>
        <p:spPr>
          <a:xfrm>
            <a:off x="825100" y="548900"/>
            <a:ext cx="7381200" cy="7704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ORGANIZATIONAL STABILITY &amp; DATA</a:t>
            </a:r>
            <a:endParaRPr/>
          </a:p>
        </p:txBody>
      </p:sp>
      <p:pic>
        <p:nvPicPr>
          <p:cNvPr id="700" name="Google Shape;700;p50"/>
          <p:cNvPicPr preferRelativeResize="0"/>
          <p:nvPr/>
        </p:nvPicPr>
        <p:blipFill rotWithShape="1">
          <a:blip r:embed="rId3">
            <a:alphaModFix/>
          </a:blip>
          <a:srcRect l="675"/>
          <a:stretch/>
        </p:blipFill>
        <p:spPr>
          <a:xfrm>
            <a:off x="6641050" y="1746109"/>
            <a:ext cx="3199750" cy="1266600"/>
          </a:xfrm>
          <a:prstGeom prst="rect">
            <a:avLst/>
          </a:prstGeom>
          <a:noFill/>
          <a:ln>
            <a:noFill/>
          </a:ln>
        </p:spPr>
      </p:pic>
      <p:pic>
        <p:nvPicPr>
          <p:cNvPr id="701" name="Google Shape;701;p50"/>
          <p:cNvPicPr preferRelativeResize="0"/>
          <p:nvPr/>
        </p:nvPicPr>
        <p:blipFill>
          <a:blip r:embed="rId4">
            <a:alphaModFix/>
          </a:blip>
          <a:stretch>
            <a:fillRect/>
          </a:stretch>
        </p:blipFill>
        <p:spPr>
          <a:xfrm>
            <a:off x="7244300" y="3507956"/>
            <a:ext cx="1993255" cy="770400"/>
          </a:xfrm>
          <a:prstGeom prst="rect">
            <a:avLst/>
          </a:prstGeom>
          <a:noFill/>
          <a:ln>
            <a:noFill/>
          </a:ln>
        </p:spPr>
      </p:pic>
      <p:pic>
        <p:nvPicPr>
          <p:cNvPr id="702" name="Google Shape;702;p50"/>
          <p:cNvPicPr preferRelativeResize="0"/>
          <p:nvPr/>
        </p:nvPicPr>
        <p:blipFill>
          <a:blip r:embed="rId5">
            <a:alphaModFix/>
          </a:blip>
          <a:stretch>
            <a:fillRect/>
          </a:stretch>
        </p:blipFill>
        <p:spPr>
          <a:xfrm>
            <a:off x="9569050" y="3507956"/>
            <a:ext cx="1961408" cy="770400"/>
          </a:xfrm>
          <a:prstGeom prst="rect">
            <a:avLst/>
          </a:prstGeom>
          <a:noFill/>
          <a:ln>
            <a:noFill/>
          </a:ln>
        </p:spPr>
      </p:pic>
      <p:pic>
        <p:nvPicPr>
          <p:cNvPr id="703" name="Google Shape;703;p50"/>
          <p:cNvPicPr preferRelativeResize="0"/>
          <p:nvPr/>
        </p:nvPicPr>
        <p:blipFill>
          <a:blip r:embed="rId6">
            <a:alphaModFix/>
          </a:blip>
          <a:stretch>
            <a:fillRect/>
          </a:stretch>
        </p:blipFill>
        <p:spPr>
          <a:xfrm>
            <a:off x="4928574" y="3507959"/>
            <a:ext cx="1984225" cy="770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51"/>
          <p:cNvSpPr txBox="1">
            <a:spLocks noGrp="1"/>
          </p:cNvSpPr>
          <p:nvPr>
            <p:ph type="body" idx="1"/>
          </p:nvPr>
        </p:nvSpPr>
        <p:spPr>
          <a:xfrm>
            <a:off x="928500" y="2171425"/>
            <a:ext cx="3760800" cy="30723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latin typeface="Twentieth Century"/>
                <a:ea typeface="Twentieth Century"/>
                <a:cs typeface="Twentieth Century"/>
                <a:sym typeface="Twentieth Century"/>
              </a:rPr>
              <a:t>Organizational Stability</a:t>
            </a:r>
            <a:endParaRPr>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View by Program</a:t>
            </a:r>
            <a:endParaRPr sz="2400">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Spending and dollars left</a:t>
            </a:r>
            <a:endParaRPr sz="2400">
              <a:latin typeface="Twentieth Century"/>
              <a:ea typeface="Twentieth Century"/>
              <a:cs typeface="Twentieth Century"/>
              <a:sym typeface="Twentieth Century"/>
            </a:endParaRPr>
          </a:p>
          <a:p>
            <a:pPr marL="0" lvl="0" indent="0" algn="l" rtl="0">
              <a:spcBef>
                <a:spcPts val="0"/>
              </a:spcBef>
              <a:spcAft>
                <a:spcPts val="0"/>
              </a:spcAft>
              <a:buNone/>
            </a:pPr>
            <a:endParaRPr>
              <a:latin typeface="Twentieth Century"/>
              <a:ea typeface="Twentieth Century"/>
              <a:cs typeface="Twentieth Century"/>
              <a:sym typeface="Twentieth Century"/>
            </a:endParaRPr>
          </a:p>
        </p:txBody>
      </p:sp>
      <p:sp>
        <p:nvSpPr>
          <p:cNvPr id="710" name="Google Shape;710;p51"/>
          <p:cNvSpPr txBox="1">
            <a:spLocks noGrp="1"/>
          </p:cNvSpPr>
          <p:nvPr>
            <p:ph type="ctrTitle"/>
          </p:nvPr>
        </p:nvSpPr>
        <p:spPr>
          <a:xfrm>
            <a:off x="825100" y="548900"/>
            <a:ext cx="7381200" cy="7704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ORGANIZATIONAL STABILITY &amp; DATA</a:t>
            </a:r>
            <a:endParaRPr/>
          </a:p>
        </p:txBody>
      </p:sp>
      <p:pic>
        <p:nvPicPr>
          <p:cNvPr id="711" name="Google Shape;711;p51"/>
          <p:cNvPicPr preferRelativeResize="0"/>
          <p:nvPr/>
        </p:nvPicPr>
        <p:blipFill>
          <a:blip r:embed="rId3">
            <a:alphaModFix/>
          </a:blip>
          <a:stretch>
            <a:fillRect/>
          </a:stretch>
        </p:blipFill>
        <p:spPr>
          <a:xfrm>
            <a:off x="4791925" y="1976450"/>
            <a:ext cx="6246301" cy="264994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52"/>
          <p:cNvSpPr txBox="1">
            <a:spLocks noGrp="1"/>
          </p:cNvSpPr>
          <p:nvPr>
            <p:ph type="body" idx="1"/>
          </p:nvPr>
        </p:nvSpPr>
        <p:spPr>
          <a:xfrm>
            <a:off x="928500" y="2171425"/>
            <a:ext cx="3760800" cy="30723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latin typeface="Twentieth Century"/>
                <a:ea typeface="Twentieth Century"/>
                <a:cs typeface="Twentieth Century"/>
                <a:sym typeface="Twentieth Century"/>
              </a:rPr>
              <a:t>Data Challenges</a:t>
            </a:r>
            <a:endParaRPr>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Data can be overwhelming</a:t>
            </a:r>
            <a:endParaRPr sz="2400">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Dashboards are critical</a:t>
            </a:r>
            <a:endParaRPr sz="2400">
              <a:latin typeface="Twentieth Century"/>
              <a:ea typeface="Twentieth Century"/>
              <a:cs typeface="Twentieth Century"/>
              <a:sym typeface="Twentieth Century"/>
            </a:endParaRPr>
          </a:p>
          <a:p>
            <a:pPr marL="0" lvl="0" indent="0" algn="l" rtl="0">
              <a:spcBef>
                <a:spcPts val="0"/>
              </a:spcBef>
              <a:spcAft>
                <a:spcPts val="0"/>
              </a:spcAft>
              <a:buNone/>
            </a:pPr>
            <a:endParaRPr>
              <a:latin typeface="Twentieth Century"/>
              <a:ea typeface="Twentieth Century"/>
              <a:cs typeface="Twentieth Century"/>
              <a:sym typeface="Twentieth Century"/>
            </a:endParaRPr>
          </a:p>
        </p:txBody>
      </p:sp>
      <p:sp>
        <p:nvSpPr>
          <p:cNvPr id="718" name="Google Shape;718;p52"/>
          <p:cNvSpPr txBox="1">
            <a:spLocks noGrp="1"/>
          </p:cNvSpPr>
          <p:nvPr>
            <p:ph type="ctrTitle"/>
          </p:nvPr>
        </p:nvSpPr>
        <p:spPr>
          <a:xfrm>
            <a:off x="825100" y="548900"/>
            <a:ext cx="9147600" cy="7704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DASHBOARDS &amp; VISUALIZATION OF DATA</a:t>
            </a:r>
            <a:endParaRPr/>
          </a:p>
        </p:txBody>
      </p:sp>
      <p:pic>
        <p:nvPicPr>
          <p:cNvPr id="719" name="Google Shape;719;p52"/>
          <p:cNvPicPr preferRelativeResize="0"/>
          <p:nvPr/>
        </p:nvPicPr>
        <p:blipFill>
          <a:blip r:embed="rId3">
            <a:alphaModFix/>
          </a:blip>
          <a:stretch>
            <a:fillRect/>
          </a:stretch>
        </p:blipFill>
        <p:spPr>
          <a:xfrm>
            <a:off x="4548600" y="1382150"/>
            <a:ext cx="7197900" cy="510818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53"/>
          <p:cNvSpPr txBox="1">
            <a:spLocks noGrp="1"/>
          </p:cNvSpPr>
          <p:nvPr>
            <p:ph type="body" idx="1"/>
          </p:nvPr>
        </p:nvSpPr>
        <p:spPr>
          <a:xfrm>
            <a:off x="928500" y="2171425"/>
            <a:ext cx="3760800" cy="30723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latin typeface="Twentieth Century"/>
                <a:ea typeface="Twentieth Century"/>
                <a:cs typeface="Twentieth Century"/>
                <a:sym typeface="Twentieth Century"/>
              </a:rPr>
              <a:t>Data Challenges</a:t>
            </a:r>
            <a:endParaRPr>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Data must be contextual</a:t>
            </a:r>
            <a:endParaRPr sz="2400">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Each user needs to see different data</a:t>
            </a:r>
            <a:endParaRPr sz="2400">
              <a:latin typeface="Twentieth Century"/>
              <a:ea typeface="Twentieth Century"/>
              <a:cs typeface="Twentieth Century"/>
              <a:sym typeface="Twentieth Century"/>
            </a:endParaRPr>
          </a:p>
          <a:p>
            <a:pPr marL="0" lvl="0" indent="0" algn="l" rtl="0">
              <a:spcBef>
                <a:spcPts val="0"/>
              </a:spcBef>
              <a:spcAft>
                <a:spcPts val="0"/>
              </a:spcAft>
              <a:buNone/>
            </a:pPr>
            <a:endParaRPr>
              <a:latin typeface="Twentieth Century"/>
              <a:ea typeface="Twentieth Century"/>
              <a:cs typeface="Twentieth Century"/>
              <a:sym typeface="Twentieth Century"/>
            </a:endParaRPr>
          </a:p>
        </p:txBody>
      </p:sp>
      <p:sp>
        <p:nvSpPr>
          <p:cNvPr id="726" name="Google Shape;726;p53"/>
          <p:cNvSpPr txBox="1">
            <a:spLocks noGrp="1"/>
          </p:cNvSpPr>
          <p:nvPr>
            <p:ph type="ctrTitle"/>
          </p:nvPr>
        </p:nvSpPr>
        <p:spPr>
          <a:xfrm>
            <a:off x="825100" y="548900"/>
            <a:ext cx="9147600" cy="7704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DASHBOARDS &amp; VISUALIZATION of DATA</a:t>
            </a:r>
            <a:endParaRPr/>
          </a:p>
        </p:txBody>
      </p:sp>
      <p:pic>
        <p:nvPicPr>
          <p:cNvPr id="727" name="Google Shape;727;p53"/>
          <p:cNvPicPr preferRelativeResize="0"/>
          <p:nvPr/>
        </p:nvPicPr>
        <p:blipFill>
          <a:blip r:embed="rId3">
            <a:alphaModFix/>
          </a:blip>
          <a:stretch>
            <a:fillRect/>
          </a:stretch>
        </p:blipFill>
        <p:spPr>
          <a:xfrm>
            <a:off x="4857975" y="1319300"/>
            <a:ext cx="6711013" cy="52339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54"/>
          <p:cNvSpPr txBox="1">
            <a:spLocks noGrp="1"/>
          </p:cNvSpPr>
          <p:nvPr>
            <p:ph type="ctrTitle" idx="8"/>
          </p:nvPr>
        </p:nvSpPr>
        <p:spPr>
          <a:xfrm>
            <a:off x="825100" y="548900"/>
            <a:ext cx="6303600" cy="7704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DATA PITFALLS</a:t>
            </a:r>
            <a:endParaRPr/>
          </a:p>
        </p:txBody>
      </p:sp>
      <p:sp>
        <p:nvSpPr>
          <p:cNvPr id="734" name="Google Shape;734;p54"/>
          <p:cNvSpPr txBox="1">
            <a:spLocks noGrp="1"/>
          </p:cNvSpPr>
          <p:nvPr>
            <p:ph type="ctrTitle"/>
          </p:nvPr>
        </p:nvSpPr>
        <p:spPr>
          <a:xfrm>
            <a:off x="1220215" y="3066058"/>
            <a:ext cx="2508300" cy="859500"/>
          </a:xfrm>
          <a:prstGeom prst="rect">
            <a:avLst/>
          </a:prstGeom>
        </p:spPr>
        <p:txBody>
          <a:bodyPr spcFirstLastPara="1" wrap="square" lIns="121900" tIns="121900" rIns="121900" bIns="121900" anchor="t" anchorCtr="0">
            <a:noAutofit/>
          </a:bodyPr>
          <a:lstStyle/>
          <a:p>
            <a:pPr marL="457200" lvl="0" indent="-381000" algn="r" rtl="0">
              <a:spcBef>
                <a:spcPts val="0"/>
              </a:spcBef>
              <a:spcAft>
                <a:spcPts val="0"/>
              </a:spcAft>
              <a:buClr>
                <a:schemeClr val="lt1"/>
              </a:buClr>
              <a:buSzPts val="2400"/>
              <a:buAutoNum type="arabicPeriod"/>
            </a:pPr>
            <a:r>
              <a:rPr lang="en-US"/>
              <a:t>Must be Peer Focused</a:t>
            </a:r>
            <a:endParaRPr/>
          </a:p>
        </p:txBody>
      </p:sp>
      <p:sp>
        <p:nvSpPr>
          <p:cNvPr id="735" name="Google Shape;735;p54"/>
          <p:cNvSpPr txBox="1">
            <a:spLocks noGrp="1"/>
          </p:cNvSpPr>
          <p:nvPr>
            <p:ph type="subTitle" idx="1"/>
          </p:nvPr>
        </p:nvSpPr>
        <p:spPr>
          <a:xfrm>
            <a:off x="1172185" y="2369862"/>
            <a:ext cx="2556300" cy="859500"/>
          </a:xfrm>
          <a:prstGeom prst="rect">
            <a:avLst/>
          </a:prstGeom>
        </p:spPr>
        <p:txBody>
          <a:bodyPr spcFirstLastPara="1" wrap="square" lIns="121900" tIns="121900" rIns="121900" bIns="121900" anchor="b" anchorCtr="0">
            <a:noAutofit/>
          </a:bodyPr>
          <a:lstStyle/>
          <a:p>
            <a:pPr marL="0" lvl="0" indent="0" algn="r" rtl="0">
              <a:spcBef>
                <a:spcPts val="0"/>
              </a:spcBef>
              <a:spcAft>
                <a:spcPts val="0"/>
              </a:spcAft>
              <a:buNone/>
            </a:pPr>
            <a:r>
              <a:rPr lang="en-US"/>
              <a:t>Data for Peer Work</a:t>
            </a:r>
            <a:endParaRPr/>
          </a:p>
        </p:txBody>
      </p:sp>
      <p:sp>
        <p:nvSpPr>
          <p:cNvPr id="736" name="Google Shape;736;p54"/>
          <p:cNvSpPr txBox="1">
            <a:spLocks noGrp="1"/>
          </p:cNvSpPr>
          <p:nvPr>
            <p:ph type="ctrTitle" idx="2"/>
          </p:nvPr>
        </p:nvSpPr>
        <p:spPr>
          <a:xfrm>
            <a:off x="8460690" y="3066058"/>
            <a:ext cx="2508300" cy="859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3. Too much data</a:t>
            </a:r>
            <a:endParaRPr/>
          </a:p>
        </p:txBody>
      </p:sp>
      <p:sp>
        <p:nvSpPr>
          <p:cNvPr id="737" name="Google Shape;737;p54"/>
          <p:cNvSpPr txBox="1">
            <a:spLocks noGrp="1"/>
          </p:cNvSpPr>
          <p:nvPr>
            <p:ph type="subTitle" idx="3"/>
          </p:nvPr>
        </p:nvSpPr>
        <p:spPr>
          <a:xfrm>
            <a:off x="8460690" y="2369862"/>
            <a:ext cx="2508300" cy="8595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Do not over-collect</a:t>
            </a:r>
            <a:endParaRPr/>
          </a:p>
        </p:txBody>
      </p:sp>
      <p:sp>
        <p:nvSpPr>
          <p:cNvPr id="738" name="Google Shape;738;p54"/>
          <p:cNvSpPr txBox="1">
            <a:spLocks noGrp="1"/>
          </p:cNvSpPr>
          <p:nvPr>
            <p:ph type="ctrTitle" idx="4"/>
          </p:nvPr>
        </p:nvSpPr>
        <p:spPr>
          <a:xfrm>
            <a:off x="1220215" y="4577367"/>
            <a:ext cx="2508300" cy="859500"/>
          </a:xfrm>
          <a:prstGeom prst="rect">
            <a:avLst/>
          </a:prstGeom>
        </p:spPr>
        <p:txBody>
          <a:bodyPr spcFirstLastPara="1" wrap="square" lIns="121900" tIns="121900" rIns="121900" bIns="121900" anchor="b" anchorCtr="0">
            <a:noAutofit/>
          </a:bodyPr>
          <a:lstStyle/>
          <a:p>
            <a:pPr marL="0" lvl="0" indent="0" algn="r" rtl="0">
              <a:spcBef>
                <a:spcPts val="0"/>
              </a:spcBef>
              <a:spcAft>
                <a:spcPts val="0"/>
              </a:spcAft>
              <a:buNone/>
            </a:pPr>
            <a:r>
              <a:rPr lang="en-US"/>
              <a:t>2. Must be easy to collect</a:t>
            </a:r>
            <a:endParaRPr/>
          </a:p>
        </p:txBody>
      </p:sp>
      <p:sp>
        <p:nvSpPr>
          <p:cNvPr id="739" name="Google Shape;739;p54"/>
          <p:cNvSpPr txBox="1">
            <a:spLocks noGrp="1"/>
          </p:cNvSpPr>
          <p:nvPr>
            <p:ph type="subTitle" idx="5"/>
          </p:nvPr>
        </p:nvSpPr>
        <p:spPr>
          <a:xfrm>
            <a:off x="1220215" y="5233033"/>
            <a:ext cx="2508300" cy="8595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US"/>
              <a:t>Provider-Friendly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grpSp>
        <p:nvGrpSpPr>
          <p:cNvPr id="470" name="Google Shape;470;p28"/>
          <p:cNvGrpSpPr/>
          <p:nvPr/>
        </p:nvGrpSpPr>
        <p:grpSpPr>
          <a:xfrm>
            <a:off x="1141413" y="2419203"/>
            <a:ext cx="9906000" cy="3141954"/>
            <a:chOff x="0" y="383"/>
            <a:chExt cx="9906000" cy="3141954"/>
          </a:xfrm>
        </p:grpSpPr>
        <p:sp>
          <p:nvSpPr>
            <p:cNvPr id="471" name="Google Shape;471;p28"/>
            <p:cNvSpPr/>
            <p:nvPr/>
          </p:nvSpPr>
          <p:spPr>
            <a:xfrm>
              <a:off x="0" y="383"/>
              <a:ext cx="9906000" cy="897701"/>
            </a:xfrm>
            <a:prstGeom prst="roundRect">
              <a:avLst>
                <a:gd name="adj" fmla="val 10000"/>
              </a:avLst>
            </a:prstGeom>
            <a:solidFill>
              <a:srgbClr val="5F9D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28"/>
            <p:cNvSpPr/>
            <p:nvPr/>
          </p:nvSpPr>
          <p:spPr>
            <a:xfrm>
              <a:off x="271554" y="202366"/>
              <a:ext cx="493735" cy="493735"/>
            </a:xfrm>
            <a:prstGeom prst="rect">
              <a:avLst/>
            </a:prstGeom>
            <a:blipFill rotWithShape="1">
              <a:blip r:embed="rId3">
                <a:alphaModFix/>
              </a:blip>
              <a:stretch>
                <a:fillRect/>
              </a:stretch>
            </a:blipFill>
            <a:ln w="15875" cap="flat" cmpd="sng">
              <a:solidFill>
                <a:schemeClr val="lt1">
                  <a:alpha val="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28"/>
            <p:cNvSpPr/>
            <p:nvPr/>
          </p:nvSpPr>
          <p:spPr>
            <a:xfrm>
              <a:off x="1036844" y="383"/>
              <a:ext cx="8869155" cy="89770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28"/>
            <p:cNvSpPr txBox="1"/>
            <p:nvPr/>
          </p:nvSpPr>
          <p:spPr>
            <a:xfrm>
              <a:off x="1036844" y="383"/>
              <a:ext cx="8869155" cy="897701"/>
            </a:xfrm>
            <a:prstGeom prst="rect">
              <a:avLst/>
            </a:prstGeom>
            <a:noFill/>
            <a:ln>
              <a:noFill/>
            </a:ln>
          </p:spPr>
          <p:txBody>
            <a:bodyPr spcFirstLastPara="1" wrap="square" lIns="95000" tIns="95000" rIns="95000" bIns="95000" anchor="ctr" anchorCtr="0">
              <a:noAutofit/>
            </a:bodyPr>
            <a:lstStyle/>
            <a:p>
              <a:pPr marL="0" marR="0" lvl="0" indent="0" algn="l" rtl="0">
                <a:lnSpc>
                  <a:spcPct val="100000"/>
                </a:lnSpc>
                <a:spcBef>
                  <a:spcPts val="0"/>
                </a:spcBef>
                <a:spcAft>
                  <a:spcPts val="0"/>
                </a:spcAft>
                <a:buClr>
                  <a:schemeClr val="lt1"/>
                </a:buClr>
                <a:buSzPts val="2500"/>
                <a:buFont typeface="Twentieth Century"/>
                <a:buNone/>
              </a:pPr>
              <a:r>
                <a:rPr lang="en-US" sz="2500">
                  <a:solidFill>
                    <a:schemeClr val="lt1"/>
                  </a:solidFill>
                  <a:latin typeface="Twentieth Century"/>
                  <a:ea typeface="Twentieth Century"/>
                  <a:cs typeface="Twentieth Century"/>
                  <a:sym typeface="Twentieth Century"/>
                </a:rPr>
                <a:t>Peer program data challenges</a:t>
              </a:r>
              <a:endParaRPr sz="1400" b="0" i="0" u="none" strike="noStrike" cap="none">
                <a:solidFill>
                  <a:srgbClr val="000000"/>
                </a:solidFill>
                <a:latin typeface="Arial"/>
                <a:ea typeface="Arial"/>
                <a:cs typeface="Arial"/>
                <a:sym typeface="Arial"/>
              </a:endParaRPr>
            </a:p>
          </p:txBody>
        </p:sp>
        <p:sp>
          <p:nvSpPr>
            <p:cNvPr id="475" name="Google Shape;475;p28"/>
            <p:cNvSpPr/>
            <p:nvPr/>
          </p:nvSpPr>
          <p:spPr>
            <a:xfrm>
              <a:off x="0" y="1122509"/>
              <a:ext cx="9906000" cy="897701"/>
            </a:xfrm>
            <a:prstGeom prst="roundRect">
              <a:avLst>
                <a:gd name="adj" fmla="val 10000"/>
              </a:avLst>
            </a:prstGeom>
            <a:solidFill>
              <a:srgbClr val="267F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28"/>
            <p:cNvSpPr/>
            <p:nvPr/>
          </p:nvSpPr>
          <p:spPr>
            <a:xfrm>
              <a:off x="271554" y="1324492"/>
              <a:ext cx="493735" cy="493735"/>
            </a:xfrm>
            <a:prstGeom prst="rect">
              <a:avLst/>
            </a:prstGeom>
            <a:blipFill rotWithShape="1">
              <a:blip r:embed="rId4">
                <a:alphaModFix/>
              </a:blip>
              <a:stretch>
                <a:fillRect/>
              </a:stretch>
            </a:blipFill>
            <a:ln w="15875" cap="flat" cmpd="sng">
              <a:solidFill>
                <a:schemeClr val="lt1">
                  <a:alpha val="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28"/>
            <p:cNvSpPr/>
            <p:nvPr/>
          </p:nvSpPr>
          <p:spPr>
            <a:xfrm>
              <a:off x="1036844" y="1122509"/>
              <a:ext cx="8869155" cy="89770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28"/>
            <p:cNvSpPr txBox="1"/>
            <p:nvPr/>
          </p:nvSpPr>
          <p:spPr>
            <a:xfrm>
              <a:off x="1036844" y="1122509"/>
              <a:ext cx="8869155" cy="897701"/>
            </a:xfrm>
            <a:prstGeom prst="rect">
              <a:avLst/>
            </a:prstGeom>
            <a:noFill/>
            <a:ln>
              <a:noFill/>
            </a:ln>
          </p:spPr>
          <p:txBody>
            <a:bodyPr spcFirstLastPara="1" wrap="square" lIns="95000" tIns="95000" rIns="95000" bIns="95000" anchor="ctr" anchorCtr="0">
              <a:noAutofit/>
            </a:bodyPr>
            <a:lstStyle/>
            <a:p>
              <a:pPr marL="0" marR="0" lvl="0" indent="0" algn="l" rtl="0">
                <a:lnSpc>
                  <a:spcPct val="100000"/>
                </a:lnSpc>
                <a:spcBef>
                  <a:spcPts val="0"/>
                </a:spcBef>
                <a:spcAft>
                  <a:spcPts val="0"/>
                </a:spcAft>
                <a:buClr>
                  <a:schemeClr val="lt1"/>
                </a:buClr>
                <a:buSzPts val="2500"/>
                <a:buFont typeface="Twentieth Century"/>
                <a:buNone/>
              </a:pPr>
              <a:r>
                <a:rPr lang="en-US" sz="2500" b="0" i="0" u="none" strike="noStrike" cap="none">
                  <a:solidFill>
                    <a:schemeClr val="lt1"/>
                  </a:solidFill>
                  <a:latin typeface="Twentieth Century"/>
                  <a:ea typeface="Twentieth Century"/>
                  <a:cs typeface="Twentieth Century"/>
                  <a:sym typeface="Twentieth Century"/>
                </a:rPr>
                <a:t>Utiliz</a:t>
              </a:r>
              <a:r>
                <a:rPr lang="en-US" sz="2500">
                  <a:solidFill>
                    <a:schemeClr val="lt1"/>
                  </a:solidFill>
                  <a:latin typeface="Twentieth Century"/>
                  <a:ea typeface="Twentieth Century"/>
                  <a:cs typeface="Twentieth Century"/>
                  <a:sym typeface="Twentieth Century"/>
                </a:rPr>
                <a:t>ing</a:t>
              </a:r>
              <a:r>
                <a:rPr lang="en-US" sz="2500" b="0" i="0" u="none" strike="noStrike" cap="none">
                  <a:solidFill>
                    <a:schemeClr val="lt1"/>
                  </a:solidFill>
                  <a:latin typeface="Twentieth Century"/>
                  <a:ea typeface="Twentieth Century"/>
                  <a:cs typeface="Twentieth Century"/>
                  <a:sym typeface="Twentieth Century"/>
                </a:rPr>
                <a:t> data-based approaches to peer work</a:t>
              </a:r>
              <a:endParaRPr sz="1400" b="0" i="0" u="none" strike="noStrike" cap="none">
                <a:solidFill>
                  <a:srgbClr val="000000"/>
                </a:solidFill>
                <a:latin typeface="Arial"/>
                <a:ea typeface="Arial"/>
                <a:cs typeface="Arial"/>
                <a:sym typeface="Arial"/>
              </a:endParaRPr>
            </a:p>
          </p:txBody>
        </p:sp>
        <p:sp>
          <p:nvSpPr>
            <p:cNvPr id="479" name="Google Shape;479;p28"/>
            <p:cNvSpPr/>
            <p:nvPr/>
          </p:nvSpPr>
          <p:spPr>
            <a:xfrm>
              <a:off x="0" y="2244636"/>
              <a:ext cx="9906000" cy="897701"/>
            </a:xfrm>
            <a:prstGeom prst="roundRect">
              <a:avLst>
                <a:gd name="adj" fmla="val 1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28"/>
            <p:cNvSpPr/>
            <p:nvPr/>
          </p:nvSpPr>
          <p:spPr>
            <a:xfrm>
              <a:off x="271554" y="2446619"/>
              <a:ext cx="493735" cy="493735"/>
            </a:xfrm>
            <a:prstGeom prst="rect">
              <a:avLst/>
            </a:prstGeom>
            <a:blipFill rotWithShape="1">
              <a:blip r:embed="rId5">
                <a:alphaModFix/>
              </a:blip>
              <a:stretch>
                <a:fillRect/>
              </a:stretch>
            </a:blipFill>
            <a:ln w="15875" cap="flat" cmpd="sng">
              <a:solidFill>
                <a:schemeClr val="lt1">
                  <a:alpha val="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28"/>
            <p:cNvSpPr/>
            <p:nvPr/>
          </p:nvSpPr>
          <p:spPr>
            <a:xfrm>
              <a:off x="1036844" y="2244636"/>
              <a:ext cx="8869155" cy="89770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28"/>
            <p:cNvSpPr txBox="1"/>
            <p:nvPr/>
          </p:nvSpPr>
          <p:spPr>
            <a:xfrm>
              <a:off x="1036844" y="2244636"/>
              <a:ext cx="8869155" cy="897701"/>
            </a:xfrm>
            <a:prstGeom prst="rect">
              <a:avLst/>
            </a:prstGeom>
            <a:noFill/>
            <a:ln>
              <a:noFill/>
            </a:ln>
          </p:spPr>
          <p:txBody>
            <a:bodyPr spcFirstLastPara="1" wrap="square" lIns="95000" tIns="95000" rIns="95000" bIns="95000" anchor="ctr" anchorCtr="0">
              <a:noAutofit/>
            </a:bodyPr>
            <a:lstStyle/>
            <a:p>
              <a:pPr marL="0" marR="0" lvl="0" indent="0" algn="l" rtl="0">
                <a:lnSpc>
                  <a:spcPct val="100000"/>
                </a:lnSpc>
                <a:spcBef>
                  <a:spcPts val="0"/>
                </a:spcBef>
                <a:spcAft>
                  <a:spcPts val="0"/>
                </a:spcAft>
                <a:buClr>
                  <a:schemeClr val="lt1"/>
                </a:buClr>
                <a:buSzPts val="2500"/>
                <a:buFont typeface="Twentieth Century"/>
                <a:buNone/>
              </a:pPr>
              <a:r>
                <a:rPr lang="en-US" sz="2500">
                  <a:solidFill>
                    <a:schemeClr val="lt1"/>
                  </a:solidFill>
                  <a:latin typeface="Twentieth Century"/>
                  <a:ea typeface="Twentieth Century"/>
                  <a:cs typeface="Twentieth Century"/>
                  <a:sym typeface="Twentieth Century"/>
                </a:rPr>
                <a:t>Evidence based practices &amp; </a:t>
              </a:r>
              <a:r>
                <a:rPr lang="en-US" sz="2500" b="0" i="0" u="none" strike="noStrike" cap="none">
                  <a:solidFill>
                    <a:schemeClr val="lt1"/>
                  </a:solidFill>
                  <a:latin typeface="Twentieth Century"/>
                  <a:ea typeface="Twentieth Century"/>
                  <a:cs typeface="Twentieth Century"/>
                  <a:sym typeface="Twentieth Century"/>
                </a:rPr>
                <a:t>Obtaining more funding</a:t>
              </a:r>
              <a:endParaRPr sz="1400" b="0" i="0" u="none" strike="noStrike" cap="none">
                <a:solidFill>
                  <a:srgbClr val="000000"/>
                </a:solidFill>
                <a:latin typeface="Arial"/>
                <a:ea typeface="Arial"/>
                <a:cs typeface="Arial"/>
                <a:sym typeface="Arial"/>
              </a:endParaRPr>
            </a:p>
          </p:txBody>
        </p:sp>
      </p:grpSp>
      <p:sp>
        <p:nvSpPr>
          <p:cNvPr id="483" name="Google Shape;483;p28"/>
          <p:cNvSpPr txBox="1">
            <a:spLocks noGrp="1"/>
          </p:cNvSpPr>
          <p:nvPr>
            <p:ph type="ctrTitle"/>
          </p:nvPr>
        </p:nvSpPr>
        <p:spPr>
          <a:xfrm>
            <a:off x="825100" y="548900"/>
            <a:ext cx="6303600" cy="7704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OVERVIEW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55"/>
          <p:cNvSpPr txBox="1">
            <a:spLocks noGrp="1"/>
          </p:cNvSpPr>
          <p:nvPr>
            <p:ph type="body" idx="4294967295"/>
          </p:nvPr>
        </p:nvSpPr>
        <p:spPr>
          <a:xfrm>
            <a:off x="928500" y="1577150"/>
            <a:ext cx="6935700" cy="30723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SzPts val="2400"/>
              <a:buFont typeface="Twentieth Century"/>
              <a:buAutoNum type="arabicPeriod"/>
            </a:pPr>
            <a:r>
              <a:rPr lang="en-US">
                <a:latin typeface="Twentieth Century"/>
                <a:ea typeface="Twentieth Century"/>
                <a:cs typeface="Twentieth Century"/>
                <a:sym typeface="Twentieth Century"/>
              </a:rPr>
              <a:t>Choose what Data to Collect</a:t>
            </a:r>
            <a:endParaRPr>
              <a:latin typeface="Twentieth Century"/>
              <a:ea typeface="Twentieth Century"/>
              <a:cs typeface="Twentieth Century"/>
              <a:sym typeface="Twentieth Century"/>
            </a:endParaRPr>
          </a:p>
          <a:p>
            <a:pPr marL="0" lvl="0" indent="0" algn="l" rtl="0">
              <a:spcBef>
                <a:spcPts val="2100"/>
              </a:spcBef>
              <a:spcAft>
                <a:spcPts val="0"/>
              </a:spcAft>
              <a:buNone/>
            </a:pPr>
            <a:r>
              <a:rPr lang="en-US">
                <a:latin typeface="Twentieth Century"/>
                <a:ea typeface="Twentieth Century"/>
                <a:cs typeface="Twentieth Century"/>
                <a:sym typeface="Twentieth Century"/>
              </a:rPr>
              <a:t>2.   Regularly r</a:t>
            </a:r>
            <a:r>
              <a:rPr lang="en-US" sz="2400">
                <a:latin typeface="Twentieth Century"/>
                <a:ea typeface="Twentieth Century"/>
                <a:cs typeface="Twentieth Century"/>
                <a:sym typeface="Twentieth Century"/>
              </a:rPr>
              <a:t>eport data back to funders</a:t>
            </a:r>
            <a:endParaRPr sz="2400">
              <a:latin typeface="Twentieth Century"/>
              <a:ea typeface="Twentieth Century"/>
              <a:cs typeface="Twentieth Century"/>
              <a:sym typeface="Twentieth Century"/>
            </a:endParaRPr>
          </a:p>
          <a:p>
            <a:pPr marL="1371600" lvl="0" indent="0" algn="l" rtl="0">
              <a:lnSpc>
                <a:spcPct val="100000"/>
              </a:lnSpc>
              <a:spcBef>
                <a:spcPts val="2100"/>
              </a:spcBef>
              <a:spcAft>
                <a:spcPts val="0"/>
              </a:spcAft>
              <a:buNone/>
            </a:pPr>
            <a:endParaRPr>
              <a:latin typeface="Twentieth Century"/>
              <a:ea typeface="Twentieth Century"/>
              <a:cs typeface="Twentieth Century"/>
              <a:sym typeface="Twentieth Century"/>
            </a:endParaRPr>
          </a:p>
        </p:txBody>
      </p:sp>
      <p:sp>
        <p:nvSpPr>
          <p:cNvPr id="746" name="Google Shape;746;p55"/>
          <p:cNvSpPr txBox="1">
            <a:spLocks noGrp="1"/>
          </p:cNvSpPr>
          <p:nvPr>
            <p:ph type="ctrTitle" idx="7"/>
          </p:nvPr>
        </p:nvSpPr>
        <p:spPr>
          <a:xfrm>
            <a:off x="825100" y="548900"/>
            <a:ext cx="6101700" cy="7704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DATA TO INCREASE FUNDING</a:t>
            </a:r>
            <a:endParaRPr/>
          </a:p>
        </p:txBody>
      </p:sp>
      <p:sp>
        <p:nvSpPr>
          <p:cNvPr id="747" name="Google Shape;747;p55"/>
          <p:cNvSpPr txBox="1">
            <a:spLocks noGrp="1"/>
          </p:cNvSpPr>
          <p:nvPr>
            <p:ph type="subTitle" idx="1"/>
          </p:nvPr>
        </p:nvSpPr>
        <p:spPr>
          <a:xfrm>
            <a:off x="8572036" y="5106240"/>
            <a:ext cx="3237600" cy="763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In Opioid budget in 2023</a:t>
            </a:r>
            <a:endParaRPr/>
          </a:p>
        </p:txBody>
      </p:sp>
      <p:sp>
        <p:nvSpPr>
          <p:cNvPr id="748" name="Google Shape;748;p55"/>
          <p:cNvSpPr txBox="1">
            <a:spLocks noGrp="1"/>
          </p:cNvSpPr>
          <p:nvPr>
            <p:ph type="ctrTitle"/>
          </p:nvPr>
        </p:nvSpPr>
        <p:spPr>
          <a:xfrm>
            <a:off x="1294419" y="4529067"/>
            <a:ext cx="2870100" cy="7704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Total Engagements in </a:t>
            </a:r>
            <a:endParaRPr/>
          </a:p>
        </p:txBody>
      </p:sp>
      <p:sp>
        <p:nvSpPr>
          <p:cNvPr id="749" name="Google Shape;749;p55"/>
          <p:cNvSpPr txBox="1">
            <a:spLocks noGrp="1"/>
          </p:cNvSpPr>
          <p:nvPr>
            <p:ph type="subTitle" idx="2"/>
          </p:nvPr>
        </p:nvSpPr>
        <p:spPr>
          <a:xfrm>
            <a:off x="1294419" y="5106240"/>
            <a:ext cx="3237600" cy="763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2023</a:t>
            </a:r>
            <a:endParaRPr/>
          </a:p>
        </p:txBody>
      </p:sp>
      <p:sp>
        <p:nvSpPr>
          <p:cNvPr id="750" name="Google Shape;750;p55"/>
          <p:cNvSpPr txBox="1">
            <a:spLocks noGrp="1"/>
          </p:cNvSpPr>
          <p:nvPr>
            <p:ph type="title" idx="3"/>
          </p:nvPr>
        </p:nvSpPr>
        <p:spPr>
          <a:xfrm>
            <a:off x="1294419" y="3527850"/>
            <a:ext cx="2338500" cy="7704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US"/>
              <a:t>3,900</a:t>
            </a:r>
            <a:endParaRPr/>
          </a:p>
        </p:txBody>
      </p:sp>
      <p:sp>
        <p:nvSpPr>
          <p:cNvPr id="751" name="Google Shape;751;p55"/>
          <p:cNvSpPr txBox="1">
            <a:spLocks noGrp="1"/>
          </p:cNvSpPr>
          <p:nvPr>
            <p:ph type="ctrTitle" idx="4"/>
          </p:nvPr>
        </p:nvSpPr>
        <p:spPr>
          <a:xfrm>
            <a:off x="4920483" y="4529075"/>
            <a:ext cx="3122700" cy="7704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Increase in engagements</a:t>
            </a:r>
            <a:endParaRPr/>
          </a:p>
        </p:txBody>
      </p:sp>
      <p:sp>
        <p:nvSpPr>
          <p:cNvPr id="752" name="Google Shape;752;p55"/>
          <p:cNvSpPr txBox="1">
            <a:spLocks noGrp="1"/>
          </p:cNvSpPr>
          <p:nvPr>
            <p:ph type="subTitle" idx="5"/>
          </p:nvPr>
        </p:nvSpPr>
        <p:spPr>
          <a:xfrm>
            <a:off x="4920455" y="5106240"/>
            <a:ext cx="3237600" cy="763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2023 vs 2022</a:t>
            </a:r>
            <a:endParaRPr/>
          </a:p>
        </p:txBody>
      </p:sp>
      <p:sp>
        <p:nvSpPr>
          <p:cNvPr id="753" name="Google Shape;753;p55"/>
          <p:cNvSpPr txBox="1">
            <a:spLocks noGrp="1"/>
          </p:cNvSpPr>
          <p:nvPr>
            <p:ph type="title" idx="6"/>
          </p:nvPr>
        </p:nvSpPr>
        <p:spPr>
          <a:xfrm>
            <a:off x="4920455" y="3527850"/>
            <a:ext cx="2338500" cy="7704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US"/>
              <a:t>25%</a:t>
            </a:r>
            <a:endParaRPr/>
          </a:p>
        </p:txBody>
      </p:sp>
      <p:sp>
        <p:nvSpPr>
          <p:cNvPr id="754" name="Google Shape;754;p55"/>
          <p:cNvSpPr txBox="1">
            <a:spLocks noGrp="1"/>
          </p:cNvSpPr>
          <p:nvPr>
            <p:ph type="ctrTitle" idx="8"/>
          </p:nvPr>
        </p:nvSpPr>
        <p:spPr>
          <a:xfrm>
            <a:off x="8571248" y="4503650"/>
            <a:ext cx="3002400" cy="7704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People with positive outcomes</a:t>
            </a:r>
            <a:endParaRPr/>
          </a:p>
        </p:txBody>
      </p:sp>
      <p:sp>
        <p:nvSpPr>
          <p:cNvPr id="755" name="Google Shape;755;p55"/>
          <p:cNvSpPr txBox="1">
            <a:spLocks noGrp="1"/>
          </p:cNvSpPr>
          <p:nvPr>
            <p:ph type="title" idx="9"/>
          </p:nvPr>
        </p:nvSpPr>
        <p:spPr>
          <a:xfrm>
            <a:off x="8571248" y="3527850"/>
            <a:ext cx="2338500" cy="7704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US"/>
              <a:t>196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56"/>
          <p:cNvSpPr txBox="1">
            <a:spLocks noGrp="1"/>
          </p:cNvSpPr>
          <p:nvPr>
            <p:ph type="ctrTitle" idx="8"/>
          </p:nvPr>
        </p:nvSpPr>
        <p:spPr>
          <a:xfrm>
            <a:off x="825100" y="3028750"/>
            <a:ext cx="4871100" cy="12483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sz="6900"/>
              <a:t>Questions? </a:t>
            </a:r>
            <a:endParaRPr sz="6900"/>
          </a:p>
        </p:txBody>
      </p:sp>
      <p:pic>
        <p:nvPicPr>
          <p:cNvPr id="762" name="Google Shape;762;p56"/>
          <p:cNvPicPr preferRelativeResize="0"/>
          <p:nvPr/>
        </p:nvPicPr>
        <p:blipFill>
          <a:blip r:embed="rId3">
            <a:alphaModFix/>
          </a:blip>
          <a:stretch>
            <a:fillRect/>
          </a:stretch>
        </p:blipFill>
        <p:spPr>
          <a:xfrm>
            <a:off x="6305825" y="2104800"/>
            <a:ext cx="4660925" cy="3495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57"/>
          <p:cNvSpPr txBox="1">
            <a:spLocks noGrp="1"/>
          </p:cNvSpPr>
          <p:nvPr>
            <p:ph type="ctrTitle"/>
          </p:nvPr>
        </p:nvSpPr>
        <p:spPr>
          <a:xfrm>
            <a:off x="1220328" y="3229348"/>
            <a:ext cx="3221400" cy="10098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US" sz="4000"/>
              <a:t>Tanya Kraege </a:t>
            </a:r>
            <a:endParaRPr sz="4000"/>
          </a:p>
        </p:txBody>
      </p:sp>
      <p:sp>
        <p:nvSpPr>
          <p:cNvPr id="769" name="Google Shape;769;p57"/>
          <p:cNvSpPr txBox="1">
            <a:spLocks noGrp="1"/>
          </p:cNvSpPr>
          <p:nvPr>
            <p:ph type="ctrTitle" idx="2"/>
          </p:nvPr>
        </p:nvSpPr>
        <p:spPr>
          <a:xfrm>
            <a:off x="7536025" y="3229350"/>
            <a:ext cx="3659100" cy="1009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4000"/>
              <a:t>Kristina Vaccaro</a:t>
            </a:r>
            <a:r>
              <a:rPr lang="en-US"/>
              <a:t> </a:t>
            </a:r>
            <a:endParaRPr/>
          </a:p>
        </p:txBody>
      </p:sp>
      <p:sp>
        <p:nvSpPr>
          <p:cNvPr id="770" name="Google Shape;770;p57"/>
          <p:cNvSpPr txBox="1">
            <a:spLocks noGrp="1"/>
          </p:cNvSpPr>
          <p:nvPr>
            <p:ph type="subTitle" idx="5"/>
          </p:nvPr>
        </p:nvSpPr>
        <p:spPr>
          <a:xfrm>
            <a:off x="1493902" y="3925550"/>
            <a:ext cx="3092400" cy="8595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US" sz="2300"/>
              <a:t>tanya@venturex.com</a:t>
            </a:r>
            <a:endParaRPr sz="2300"/>
          </a:p>
        </p:txBody>
      </p:sp>
      <p:sp>
        <p:nvSpPr>
          <p:cNvPr id="771" name="Google Shape;771;p57"/>
          <p:cNvSpPr txBox="1">
            <a:spLocks noGrp="1"/>
          </p:cNvSpPr>
          <p:nvPr>
            <p:ph type="subTitle" idx="7"/>
          </p:nvPr>
        </p:nvSpPr>
        <p:spPr>
          <a:xfrm>
            <a:off x="7536025" y="3925550"/>
            <a:ext cx="3805200" cy="859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300"/>
              <a:t>kristina@ventusrex.com</a:t>
            </a:r>
            <a:endParaRPr sz="2300"/>
          </a:p>
        </p:txBody>
      </p:sp>
      <p:sp>
        <p:nvSpPr>
          <p:cNvPr id="772" name="Google Shape;772;p57"/>
          <p:cNvSpPr txBox="1">
            <a:spLocks noGrp="1"/>
          </p:cNvSpPr>
          <p:nvPr>
            <p:ph type="ctrTitle" idx="8"/>
          </p:nvPr>
        </p:nvSpPr>
        <p:spPr>
          <a:xfrm>
            <a:off x="825100" y="548900"/>
            <a:ext cx="6303600" cy="7704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Thank you!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87"/>
        <p:cNvGrpSpPr/>
        <p:nvPr/>
      </p:nvGrpSpPr>
      <p:grpSpPr>
        <a:xfrm>
          <a:off x="0" y="0"/>
          <a:ext cx="0" cy="0"/>
          <a:chOff x="0" y="0"/>
          <a:chExt cx="0" cy="0"/>
        </a:xfrm>
      </p:grpSpPr>
      <p:pic>
        <p:nvPicPr>
          <p:cNvPr id="488" name="Google Shape;488;p29" descr="White paper ships being led by a yellow ship"/>
          <p:cNvPicPr preferRelativeResize="0"/>
          <p:nvPr/>
        </p:nvPicPr>
        <p:blipFill rotWithShape="1">
          <a:blip r:embed="rId3">
            <a:alphaModFix/>
          </a:blip>
          <a:srcRect l="40123" r="12637" b="-1"/>
          <a:stretch/>
        </p:blipFill>
        <p:spPr>
          <a:xfrm>
            <a:off x="7338646" y="10"/>
            <a:ext cx="4853354" cy="6857990"/>
          </a:xfrm>
          <a:prstGeom prst="rect">
            <a:avLst/>
          </a:prstGeom>
          <a:noFill/>
          <a:ln>
            <a:noFill/>
          </a:ln>
        </p:spPr>
      </p:pic>
      <p:sp>
        <p:nvSpPr>
          <p:cNvPr id="489" name="Google Shape;489;p29"/>
          <p:cNvSpPr txBox="1">
            <a:spLocks noGrp="1"/>
          </p:cNvSpPr>
          <p:nvPr>
            <p:ph type="title"/>
          </p:nvPr>
        </p:nvSpPr>
        <p:spPr>
          <a:xfrm>
            <a:off x="765051" y="382385"/>
            <a:ext cx="6015897" cy="149213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a:solidFill>
                  <a:schemeClr val="lt1"/>
                </a:solidFill>
              </a:rPr>
              <a:t>ROLE OF THE PEER PROVIDER</a:t>
            </a:r>
            <a:endParaRPr>
              <a:solidFill>
                <a:schemeClr val="lt1"/>
              </a:solidFill>
            </a:endParaRPr>
          </a:p>
        </p:txBody>
      </p:sp>
      <p:sp>
        <p:nvSpPr>
          <p:cNvPr id="490" name="Google Shape;490;p29"/>
          <p:cNvSpPr txBox="1">
            <a:spLocks noGrp="1"/>
          </p:cNvSpPr>
          <p:nvPr>
            <p:ph type="body" idx="1"/>
          </p:nvPr>
        </p:nvSpPr>
        <p:spPr>
          <a:xfrm>
            <a:off x="765051" y="1778431"/>
            <a:ext cx="6015900" cy="4329900"/>
          </a:xfrm>
          <a:prstGeom prst="rect">
            <a:avLst/>
          </a:prstGeom>
          <a:noFill/>
          <a:ln>
            <a:noFill/>
          </a:ln>
        </p:spPr>
        <p:txBody>
          <a:bodyPr spcFirstLastPara="1" wrap="square" lIns="91425" tIns="45700" rIns="91425" bIns="45700" anchor="t" anchorCtr="0">
            <a:normAutofit fontScale="92500" lnSpcReduction="20000"/>
          </a:bodyPr>
          <a:lstStyle/>
          <a:p>
            <a:pPr marL="228600" lvl="0" indent="-217289" algn="l" rtl="0">
              <a:lnSpc>
                <a:spcPct val="100000"/>
              </a:lnSpc>
              <a:spcBef>
                <a:spcPts val="0"/>
              </a:spcBef>
              <a:spcAft>
                <a:spcPts val="0"/>
              </a:spcAft>
              <a:buSzPct val="125000"/>
              <a:buChar char="•"/>
            </a:pPr>
            <a:r>
              <a:rPr lang="en-US" sz="1900">
                <a:solidFill>
                  <a:schemeClr val="lt1"/>
                </a:solidFill>
              </a:rPr>
              <a:t>Meets people where they are.</a:t>
            </a:r>
            <a:endParaRPr sz="1900">
              <a:solidFill>
                <a:schemeClr val="lt1"/>
              </a:solidFill>
            </a:endParaRPr>
          </a:p>
          <a:p>
            <a:pPr marL="457200" lvl="0" indent="0" algn="l" rtl="0">
              <a:lnSpc>
                <a:spcPct val="100000"/>
              </a:lnSpc>
              <a:spcBef>
                <a:spcPts val="0"/>
              </a:spcBef>
              <a:spcAft>
                <a:spcPts val="0"/>
              </a:spcAft>
              <a:buNone/>
            </a:pPr>
            <a:endParaRPr sz="1900"/>
          </a:p>
          <a:p>
            <a:pPr marL="228600" lvl="0" indent="-189388" algn="l" rtl="0">
              <a:lnSpc>
                <a:spcPct val="100000"/>
              </a:lnSpc>
              <a:spcBef>
                <a:spcPts val="0"/>
              </a:spcBef>
              <a:spcAft>
                <a:spcPts val="0"/>
              </a:spcAft>
              <a:buSzPct val="100000"/>
              <a:buChar char="•"/>
            </a:pPr>
            <a:r>
              <a:rPr lang="en-US" sz="1900"/>
              <a:t>Hold safe space for people to share their experiences</a:t>
            </a:r>
            <a:endParaRPr sz="1900"/>
          </a:p>
          <a:p>
            <a:pPr marL="228600" lvl="0" indent="-217289" algn="l" rtl="0">
              <a:lnSpc>
                <a:spcPct val="100000"/>
              </a:lnSpc>
              <a:spcBef>
                <a:spcPts val="1000"/>
              </a:spcBef>
              <a:spcAft>
                <a:spcPts val="0"/>
              </a:spcAft>
              <a:buSzPct val="125000"/>
              <a:buChar char="•"/>
            </a:pPr>
            <a:r>
              <a:rPr lang="en-US" sz="1900">
                <a:solidFill>
                  <a:schemeClr val="lt1"/>
                </a:solidFill>
              </a:rPr>
              <a:t>Advocate for needs to be met and be treated with dignity and respect. </a:t>
            </a:r>
            <a:endParaRPr>
              <a:solidFill>
                <a:schemeClr val="lt1"/>
              </a:solidFill>
            </a:endParaRPr>
          </a:p>
          <a:p>
            <a:pPr marL="228600" lvl="0" indent="-217289" algn="l" rtl="0">
              <a:lnSpc>
                <a:spcPct val="100000"/>
              </a:lnSpc>
              <a:spcBef>
                <a:spcPts val="1000"/>
              </a:spcBef>
              <a:spcAft>
                <a:spcPts val="0"/>
              </a:spcAft>
              <a:buSzPct val="125000"/>
              <a:buChar char="•"/>
            </a:pPr>
            <a:r>
              <a:rPr lang="en-US" sz="1900">
                <a:solidFill>
                  <a:schemeClr val="lt1"/>
                </a:solidFill>
              </a:rPr>
              <a:t>Encourage a comprehensive wellness model by connecting all providers and agencies with those seeking services.</a:t>
            </a:r>
            <a:endParaRPr>
              <a:solidFill>
                <a:schemeClr val="lt1"/>
              </a:solidFill>
            </a:endParaRPr>
          </a:p>
          <a:p>
            <a:pPr marL="228600" lvl="0" indent="-217289" algn="l" rtl="0">
              <a:lnSpc>
                <a:spcPct val="100000"/>
              </a:lnSpc>
              <a:spcBef>
                <a:spcPts val="1000"/>
              </a:spcBef>
              <a:spcAft>
                <a:spcPts val="0"/>
              </a:spcAft>
              <a:buSzPct val="125000"/>
              <a:buChar char="•"/>
            </a:pPr>
            <a:r>
              <a:rPr lang="en-US" sz="1900">
                <a:solidFill>
                  <a:schemeClr val="lt1"/>
                </a:solidFill>
              </a:rPr>
              <a:t>Brokering for resources: Housing, food, substance use and mental health treatment, community-specific treatment, employment, education, and transportation needs</a:t>
            </a:r>
            <a:endParaRPr>
              <a:solidFill>
                <a:schemeClr val="lt1"/>
              </a:solidFill>
            </a:endParaRPr>
          </a:p>
          <a:p>
            <a:pPr marL="228600" lvl="0" indent="-217289" algn="l" rtl="0">
              <a:lnSpc>
                <a:spcPct val="100000"/>
              </a:lnSpc>
              <a:spcBef>
                <a:spcPts val="1000"/>
              </a:spcBef>
              <a:spcAft>
                <a:spcPts val="0"/>
              </a:spcAft>
              <a:buSzPct val="125000"/>
              <a:buChar char="•"/>
            </a:pPr>
            <a:r>
              <a:rPr lang="en-US" sz="1900">
                <a:solidFill>
                  <a:schemeClr val="lt1"/>
                </a:solidFill>
              </a:rPr>
              <a:t>To be that person who understands, is patient, and is free of judgment.  </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30"/>
          <p:cNvSpPr txBox="1">
            <a:spLocks noGrp="1"/>
          </p:cNvSpPr>
          <p:nvPr>
            <p:ph type="title"/>
          </p:nvPr>
        </p:nvSpPr>
        <p:spPr>
          <a:xfrm>
            <a:off x="848693" y="2689650"/>
            <a:ext cx="4178400" cy="1478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How did we get here? </a:t>
            </a:r>
            <a:endParaRPr/>
          </a:p>
        </p:txBody>
      </p:sp>
      <p:pic>
        <p:nvPicPr>
          <p:cNvPr id="497" name="Google Shape;497;p30"/>
          <p:cNvPicPr preferRelativeResize="0"/>
          <p:nvPr/>
        </p:nvPicPr>
        <p:blipFill>
          <a:blip r:embed="rId3">
            <a:alphaModFix/>
          </a:blip>
          <a:stretch>
            <a:fillRect/>
          </a:stretch>
        </p:blipFill>
        <p:spPr>
          <a:xfrm>
            <a:off x="5530300" y="1658100"/>
            <a:ext cx="5903000" cy="3541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31"/>
          <p:cNvSpPr txBox="1">
            <a:spLocks noGrp="1"/>
          </p:cNvSpPr>
          <p:nvPr>
            <p:ph type="title"/>
          </p:nvPr>
        </p:nvSpPr>
        <p:spPr>
          <a:xfrm>
            <a:off x="1141411" y="588936"/>
            <a:ext cx="9906000" cy="7749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a:t>DATA PROBLEMS AS YOU SCALE </a:t>
            </a:r>
            <a:endParaRPr/>
          </a:p>
        </p:txBody>
      </p:sp>
      <p:grpSp>
        <p:nvGrpSpPr>
          <p:cNvPr id="504" name="Google Shape;504;p31"/>
          <p:cNvGrpSpPr/>
          <p:nvPr/>
        </p:nvGrpSpPr>
        <p:grpSpPr>
          <a:xfrm>
            <a:off x="1149004" y="1772546"/>
            <a:ext cx="9890812" cy="4087821"/>
            <a:chOff x="7593" y="408695"/>
            <a:chExt cx="9890812" cy="4087821"/>
          </a:xfrm>
        </p:grpSpPr>
        <p:sp>
          <p:nvSpPr>
            <p:cNvPr id="505" name="Google Shape;505;p31"/>
            <p:cNvSpPr/>
            <p:nvPr/>
          </p:nvSpPr>
          <p:spPr>
            <a:xfrm>
              <a:off x="2864410" y="1220560"/>
              <a:ext cx="626881" cy="91440"/>
            </a:xfrm>
            <a:custGeom>
              <a:avLst/>
              <a:gdLst/>
              <a:ahLst/>
              <a:cxnLst/>
              <a:rect l="l" t="t" r="r" b="b"/>
              <a:pathLst>
                <a:path w="120000" h="120000" extrusionOk="0">
                  <a:moveTo>
                    <a:pt x="0" y="60000"/>
                  </a:moveTo>
                  <a:lnTo>
                    <a:pt x="120000" y="60000"/>
                  </a:lnTo>
                </a:path>
              </a:pathLst>
            </a:custGeom>
            <a:noFill/>
            <a:ln w="9525" cap="flat" cmpd="sng">
              <a:solidFill>
                <a:schemeClr val="accent1"/>
              </a:solidFill>
              <a:prstDash val="solid"/>
              <a:round/>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31"/>
            <p:cNvSpPr txBox="1"/>
            <p:nvPr/>
          </p:nvSpPr>
          <p:spPr>
            <a:xfrm>
              <a:off x="3161413" y="1262993"/>
              <a:ext cx="32874" cy="657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lt1"/>
                </a:buClr>
                <a:buSzPts val="500"/>
                <a:buFont typeface="Twentieth Century"/>
                <a:buNone/>
              </a:pPr>
              <a:endParaRPr sz="500" b="0" i="0" u="none" strike="noStrike" cap="none">
                <a:solidFill>
                  <a:schemeClr val="lt1"/>
                </a:solidFill>
                <a:latin typeface="Twentieth Century"/>
                <a:ea typeface="Twentieth Century"/>
                <a:cs typeface="Twentieth Century"/>
                <a:sym typeface="Twentieth Century"/>
              </a:endParaRPr>
            </a:p>
          </p:txBody>
        </p:sp>
        <p:sp>
          <p:nvSpPr>
            <p:cNvPr id="507" name="Google Shape;507;p31"/>
            <p:cNvSpPr/>
            <p:nvPr/>
          </p:nvSpPr>
          <p:spPr>
            <a:xfrm>
              <a:off x="7593" y="408695"/>
              <a:ext cx="2858616" cy="1715169"/>
            </a:xfrm>
            <a:prstGeom prst="rect">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31"/>
            <p:cNvSpPr txBox="1"/>
            <p:nvPr/>
          </p:nvSpPr>
          <p:spPr>
            <a:xfrm>
              <a:off x="7593" y="408695"/>
              <a:ext cx="2858616" cy="1715169"/>
            </a:xfrm>
            <a:prstGeom prst="rect">
              <a:avLst/>
            </a:prstGeom>
            <a:noFill/>
            <a:ln>
              <a:noFill/>
            </a:ln>
          </p:spPr>
          <p:txBody>
            <a:bodyPr spcFirstLastPara="1" wrap="square" lIns="140075" tIns="147025" rIns="140075" bIns="147025" anchor="ctr" anchorCtr="0">
              <a:noAutofit/>
            </a:bodyPr>
            <a:lstStyle/>
            <a:p>
              <a:pPr marL="0" marR="0" lvl="0" indent="0" algn="ctr" rtl="0">
                <a:lnSpc>
                  <a:spcPct val="90000"/>
                </a:lnSpc>
                <a:spcBef>
                  <a:spcPts val="0"/>
                </a:spcBef>
                <a:spcAft>
                  <a:spcPts val="0"/>
                </a:spcAft>
                <a:buClr>
                  <a:schemeClr val="lt1"/>
                </a:buClr>
                <a:buSzPts val="1600"/>
                <a:buFont typeface="Twentieth Century"/>
                <a:buNone/>
              </a:pPr>
              <a:r>
                <a:rPr lang="en-US" sz="3000">
                  <a:solidFill>
                    <a:schemeClr val="lt1"/>
                  </a:solidFill>
                  <a:latin typeface="Twentieth Century"/>
                  <a:ea typeface="Twentieth Century"/>
                  <a:cs typeface="Twentieth Century"/>
                  <a:sym typeface="Twentieth Century"/>
                </a:rPr>
                <a:t>1. PARTICIPANT DATA</a:t>
              </a:r>
              <a:endParaRPr sz="3000" b="0" i="0" u="none" strike="noStrike" cap="none">
                <a:solidFill>
                  <a:srgbClr val="000000"/>
                </a:solidFill>
                <a:latin typeface="Arial"/>
                <a:ea typeface="Arial"/>
                <a:cs typeface="Arial"/>
                <a:sym typeface="Arial"/>
              </a:endParaRPr>
            </a:p>
          </p:txBody>
        </p:sp>
        <p:sp>
          <p:nvSpPr>
            <p:cNvPr id="509" name="Google Shape;509;p31"/>
            <p:cNvSpPr/>
            <p:nvPr/>
          </p:nvSpPr>
          <p:spPr>
            <a:xfrm>
              <a:off x="6380508" y="1220560"/>
              <a:ext cx="626881" cy="91440"/>
            </a:xfrm>
            <a:custGeom>
              <a:avLst/>
              <a:gdLst/>
              <a:ahLst/>
              <a:cxnLst/>
              <a:rect l="l" t="t" r="r" b="b"/>
              <a:pathLst>
                <a:path w="120000" h="120000" extrusionOk="0">
                  <a:moveTo>
                    <a:pt x="0" y="60000"/>
                  </a:moveTo>
                  <a:lnTo>
                    <a:pt x="120000" y="60000"/>
                  </a:lnTo>
                </a:path>
              </a:pathLst>
            </a:custGeom>
            <a:noFill/>
            <a:ln w="9525" cap="flat" cmpd="sng">
              <a:solidFill>
                <a:schemeClr val="accent1"/>
              </a:solidFill>
              <a:prstDash val="solid"/>
              <a:round/>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31"/>
            <p:cNvSpPr txBox="1"/>
            <p:nvPr/>
          </p:nvSpPr>
          <p:spPr>
            <a:xfrm>
              <a:off x="6677511" y="1262993"/>
              <a:ext cx="32874" cy="657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lt1"/>
                </a:buClr>
                <a:buSzPts val="500"/>
                <a:buFont typeface="Twentieth Century"/>
                <a:buNone/>
              </a:pPr>
              <a:endParaRPr sz="500" b="0" i="0" u="none" strike="noStrike" cap="none">
                <a:solidFill>
                  <a:schemeClr val="lt1"/>
                </a:solidFill>
                <a:latin typeface="Twentieth Century"/>
                <a:ea typeface="Twentieth Century"/>
                <a:cs typeface="Twentieth Century"/>
                <a:sym typeface="Twentieth Century"/>
              </a:endParaRPr>
            </a:p>
          </p:txBody>
        </p:sp>
        <p:sp>
          <p:nvSpPr>
            <p:cNvPr id="511" name="Google Shape;511;p31"/>
            <p:cNvSpPr/>
            <p:nvPr/>
          </p:nvSpPr>
          <p:spPr>
            <a:xfrm>
              <a:off x="3523691" y="408695"/>
              <a:ext cx="2858616" cy="1715169"/>
            </a:xfrm>
            <a:prstGeom prst="rect">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31"/>
            <p:cNvSpPr txBox="1"/>
            <p:nvPr/>
          </p:nvSpPr>
          <p:spPr>
            <a:xfrm>
              <a:off x="3523691" y="408695"/>
              <a:ext cx="2858616" cy="1715169"/>
            </a:xfrm>
            <a:prstGeom prst="rect">
              <a:avLst/>
            </a:prstGeom>
            <a:noFill/>
            <a:ln>
              <a:noFill/>
            </a:ln>
          </p:spPr>
          <p:txBody>
            <a:bodyPr spcFirstLastPara="1" wrap="square" lIns="140075" tIns="147025" rIns="140075" bIns="147025" anchor="ctr" anchorCtr="0">
              <a:noAutofit/>
            </a:bodyPr>
            <a:lstStyle/>
            <a:p>
              <a:pPr marL="0" marR="0" lvl="0" indent="0" algn="ctr" rtl="0">
                <a:lnSpc>
                  <a:spcPct val="90000"/>
                </a:lnSpc>
                <a:spcBef>
                  <a:spcPts val="0"/>
                </a:spcBef>
                <a:spcAft>
                  <a:spcPts val="0"/>
                </a:spcAft>
                <a:buClr>
                  <a:schemeClr val="lt1"/>
                </a:buClr>
                <a:buSzPts val="1600"/>
                <a:buFont typeface="Twentieth Century"/>
                <a:buNone/>
              </a:pPr>
              <a:r>
                <a:rPr lang="en-US" sz="3000">
                  <a:solidFill>
                    <a:schemeClr val="lt1"/>
                  </a:solidFill>
                  <a:latin typeface="Twentieth Century"/>
                  <a:ea typeface="Twentieth Century"/>
                  <a:cs typeface="Twentieth Century"/>
                  <a:sym typeface="Twentieth Century"/>
                </a:rPr>
                <a:t>2. PROVIDER DATA</a:t>
              </a:r>
              <a:r>
                <a:rPr lang="en-US" sz="3000" b="0" i="0" u="none" strike="noStrike" cap="none">
                  <a:solidFill>
                    <a:schemeClr val="lt1"/>
                  </a:solidFill>
                  <a:latin typeface="Twentieth Century"/>
                  <a:ea typeface="Twentieth Century"/>
                  <a:cs typeface="Twentieth Century"/>
                  <a:sym typeface="Twentieth Century"/>
                </a:rPr>
                <a:t> </a:t>
              </a:r>
              <a:endParaRPr sz="3000" b="0" i="0" u="none" strike="noStrike" cap="none">
                <a:solidFill>
                  <a:srgbClr val="000000"/>
                </a:solidFill>
                <a:latin typeface="Arial"/>
                <a:ea typeface="Arial"/>
                <a:cs typeface="Arial"/>
                <a:sym typeface="Arial"/>
              </a:endParaRPr>
            </a:p>
          </p:txBody>
        </p:sp>
        <p:sp>
          <p:nvSpPr>
            <p:cNvPr id="513" name="Google Shape;513;p31"/>
            <p:cNvSpPr/>
            <p:nvPr/>
          </p:nvSpPr>
          <p:spPr>
            <a:xfrm>
              <a:off x="1436902" y="2122065"/>
              <a:ext cx="7032195" cy="626881"/>
            </a:xfrm>
            <a:custGeom>
              <a:avLst/>
              <a:gdLst/>
              <a:ahLst/>
              <a:cxnLst/>
              <a:rect l="l" t="t" r="r" b="b"/>
              <a:pathLst>
                <a:path w="120000" h="120000" extrusionOk="0">
                  <a:moveTo>
                    <a:pt x="120000" y="0"/>
                  </a:moveTo>
                  <a:lnTo>
                    <a:pt x="120000" y="63273"/>
                  </a:lnTo>
                  <a:lnTo>
                    <a:pt x="0" y="63273"/>
                  </a:lnTo>
                  <a:lnTo>
                    <a:pt x="0" y="120000"/>
                  </a:lnTo>
                </a:path>
              </a:pathLst>
            </a:custGeom>
            <a:noFill/>
            <a:ln w="9525" cap="flat" cmpd="sng">
              <a:solidFill>
                <a:schemeClr val="accent1"/>
              </a:solidFill>
              <a:prstDash val="solid"/>
              <a:round/>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31"/>
            <p:cNvSpPr txBox="1"/>
            <p:nvPr/>
          </p:nvSpPr>
          <p:spPr>
            <a:xfrm>
              <a:off x="4776428" y="2432219"/>
              <a:ext cx="353143" cy="657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lt1"/>
                </a:buClr>
                <a:buSzPts val="500"/>
                <a:buFont typeface="Twentieth Century"/>
                <a:buNone/>
              </a:pPr>
              <a:endParaRPr sz="500" b="0" i="0" u="none" strike="noStrike" cap="none">
                <a:solidFill>
                  <a:schemeClr val="lt1"/>
                </a:solidFill>
                <a:latin typeface="Twentieth Century"/>
                <a:ea typeface="Twentieth Century"/>
                <a:cs typeface="Twentieth Century"/>
                <a:sym typeface="Twentieth Century"/>
              </a:endParaRPr>
            </a:p>
          </p:txBody>
        </p:sp>
        <p:sp>
          <p:nvSpPr>
            <p:cNvPr id="515" name="Google Shape;515;p31"/>
            <p:cNvSpPr/>
            <p:nvPr/>
          </p:nvSpPr>
          <p:spPr>
            <a:xfrm>
              <a:off x="7039789" y="408695"/>
              <a:ext cx="2858616" cy="1715169"/>
            </a:xfrm>
            <a:prstGeom prst="rect">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31"/>
            <p:cNvSpPr txBox="1"/>
            <p:nvPr/>
          </p:nvSpPr>
          <p:spPr>
            <a:xfrm>
              <a:off x="7039789" y="408695"/>
              <a:ext cx="2858616" cy="1715169"/>
            </a:xfrm>
            <a:prstGeom prst="rect">
              <a:avLst/>
            </a:prstGeom>
            <a:noFill/>
            <a:ln>
              <a:noFill/>
            </a:ln>
          </p:spPr>
          <p:txBody>
            <a:bodyPr spcFirstLastPara="1" wrap="square" lIns="140075" tIns="147025" rIns="140075" bIns="147025" anchor="ctr" anchorCtr="0">
              <a:noAutofit/>
            </a:bodyPr>
            <a:lstStyle/>
            <a:p>
              <a:pPr marL="0" marR="0" lvl="0" indent="0" algn="ctr" rtl="0">
                <a:lnSpc>
                  <a:spcPct val="90000"/>
                </a:lnSpc>
                <a:spcBef>
                  <a:spcPts val="0"/>
                </a:spcBef>
                <a:spcAft>
                  <a:spcPts val="0"/>
                </a:spcAft>
                <a:buClr>
                  <a:schemeClr val="lt1"/>
                </a:buClr>
                <a:buSzPts val="1600"/>
                <a:buFont typeface="Twentieth Century"/>
                <a:buNone/>
              </a:pPr>
              <a:r>
                <a:rPr lang="en-US" sz="3000">
                  <a:solidFill>
                    <a:schemeClr val="lt1"/>
                  </a:solidFill>
                  <a:latin typeface="Twentieth Century"/>
                  <a:ea typeface="Twentieth Century"/>
                  <a:cs typeface="Twentieth Century"/>
                  <a:sym typeface="Twentieth Century"/>
                </a:rPr>
                <a:t>3. SUCCESS DATA</a:t>
              </a:r>
              <a:endParaRPr sz="3000">
                <a:solidFill>
                  <a:schemeClr val="lt1"/>
                </a:solidFill>
                <a:latin typeface="Twentieth Century"/>
                <a:ea typeface="Twentieth Century"/>
                <a:cs typeface="Twentieth Century"/>
                <a:sym typeface="Twentieth Century"/>
              </a:endParaRPr>
            </a:p>
          </p:txBody>
        </p:sp>
        <p:sp>
          <p:nvSpPr>
            <p:cNvPr id="517" name="Google Shape;517;p31"/>
            <p:cNvSpPr/>
            <p:nvPr/>
          </p:nvSpPr>
          <p:spPr>
            <a:xfrm>
              <a:off x="2864410" y="3593212"/>
              <a:ext cx="626881" cy="91440"/>
            </a:xfrm>
            <a:custGeom>
              <a:avLst/>
              <a:gdLst/>
              <a:ahLst/>
              <a:cxnLst/>
              <a:rect l="l" t="t" r="r" b="b"/>
              <a:pathLst>
                <a:path w="120000" h="120000" extrusionOk="0">
                  <a:moveTo>
                    <a:pt x="0" y="60000"/>
                  </a:moveTo>
                  <a:lnTo>
                    <a:pt x="120000" y="60000"/>
                  </a:lnTo>
                </a:path>
              </a:pathLst>
            </a:custGeom>
            <a:noFill/>
            <a:ln w="9525" cap="flat" cmpd="sng">
              <a:solidFill>
                <a:schemeClr val="accent1"/>
              </a:solidFill>
              <a:prstDash val="solid"/>
              <a:round/>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31"/>
            <p:cNvSpPr txBox="1"/>
            <p:nvPr/>
          </p:nvSpPr>
          <p:spPr>
            <a:xfrm>
              <a:off x="3161413" y="3635644"/>
              <a:ext cx="32874" cy="657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lt1"/>
                </a:buClr>
                <a:buSzPts val="500"/>
                <a:buFont typeface="Twentieth Century"/>
                <a:buNone/>
              </a:pPr>
              <a:endParaRPr sz="500" b="0" i="0" u="none" strike="noStrike" cap="none">
                <a:solidFill>
                  <a:schemeClr val="lt1"/>
                </a:solidFill>
                <a:latin typeface="Twentieth Century"/>
                <a:ea typeface="Twentieth Century"/>
                <a:cs typeface="Twentieth Century"/>
                <a:sym typeface="Twentieth Century"/>
              </a:endParaRPr>
            </a:p>
          </p:txBody>
        </p:sp>
        <p:sp>
          <p:nvSpPr>
            <p:cNvPr id="519" name="Google Shape;519;p31"/>
            <p:cNvSpPr/>
            <p:nvPr/>
          </p:nvSpPr>
          <p:spPr>
            <a:xfrm>
              <a:off x="7593" y="2781347"/>
              <a:ext cx="2858616" cy="1715169"/>
            </a:xfrm>
            <a:prstGeom prst="rect">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31"/>
            <p:cNvSpPr txBox="1"/>
            <p:nvPr/>
          </p:nvSpPr>
          <p:spPr>
            <a:xfrm>
              <a:off x="7593" y="2781347"/>
              <a:ext cx="2858616" cy="1715169"/>
            </a:xfrm>
            <a:prstGeom prst="rect">
              <a:avLst/>
            </a:prstGeom>
            <a:noFill/>
            <a:ln>
              <a:noFill/>
            </a:ln>
          </p:spPr>
          <p:txBody>
            <a:bodyPr spcFirstLastPara="1" wrap="square" lIns="140075" tIns="147025" rIns="140075" bIns="147025" anchor="ctr" anchorCtr="0">
              <a:noAutofit/>
            </a:bodyPr>
            <a:lstStyle/>
            <a:p>
              <a:pPr marL="0" marR="0" lvl="0" indent="0" algn="ctr" rtl="0">
                <a:lnSpc>
                  <a:spcPct val="90000"/>
                </a:lnSpc>
                <a:spcBef>
                  <a:spcPts val="0"/>
                </a:spcBef>
                <a:spcAft>
                  <a:spcPts val="0"/>
                </a:spcAft>
                <a:buClr>
                  <a:schemeClr val="lt1"/>
                </a:buClr>
                <a:buSzPts val="1600"/>
                <a:buFont typeface="Twentieth Century"/>
                <a:buNone/>
              </a:pPr>
              <a:r>
                <a:rPr lang="en-US" sz="3000">
                  <a:solidFill>
                    <a:schemeClr val="lt1"/>
                  </a:solidFill>
                  <a:latin typeface="Twentieth Century"/>
                  <a:ea typeface="Twentieth Century"/>
                  <a:cs typeface="Twentieth Century"/>
                  <a:sym typeface="Twentieth Century"/>
                </a:rPr>
                <a:t>4. REPORTING</a:t>
              </a:r>
              <a:endParaRPr sz="3000" b="0" i="0" u="none" strike="noStrike" cap="none">
                <a:solidFill>
                  <a:srgbClr val="000000"/>
                </a:solidFill>
                <a:latin typeface="Arial"/>
                <a:ea typeface="Arial"/>
                <a:cs typeface="Arial"/>
                <a:sym typeface="Arial"/>
              </a:endParaRPr>
            </a:p>
          </p:txBody>
        </p:sp>
        <p:sp>
          <p:nvSpPr>
            <p:cNvPr id="521" name="Google Shape;521;p31"/>
            <p:cNvSpPr/>
            <p:nvPr/>
          </p:nvSpPr>
          <p:spPr>
            <a:xfrm>
              <a:off x="6380508" y="3593212"/>
              <a:ext cx="626881" cy="91440"/>
            </a:xfrm>
            <a:custGeom>
              <a:avLst/>
              <a:gdLst/>
              <a:ahLst/>
              <a:cxnLst/>
              <a:rect l="l" t="t" r="r" b="b"/>
              <a:pathLst>
                <a:path w="120000" h="120000" extrusionOk="0">
                  <a:moveTo>
                    <a:pt x="0" y="60000"/>
                  </a:moveTo>
                  <a:lnTo>
                    <a:pt x="120000" y="60000"/>
                  </a:lnTo>
                </a:path>
              </a:pathLst>
            </a:custGeom>
            <a:noFill/>
            <a:ln w="9525" cap="flat" cmpd="sng">
              <a:solidFill>
                <a:schemeClr val="accent1"/>
              </a:solidFill>
              <a:prstDash val="solid"/>
              <a:round/>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31"/>
            <p:cNvSpPr txBox="1"/>
            <p:nvPr/>
          </p:nvSpPr>
          <p:spPr>
            <a:xfrm>
              <a:off x="6677511" y="3635644"/>
              <a:ext cx="32874" cy="657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lt1"/>
                </a:buClr>
                <a:buSzPts val="500"/>
                <a:buFont typeface="Twentieth Century"/>
                <a:buNone/>
              </a:pPr>
              <a:endParaRPr sz="500" b="0" i="0" u="none" strike="noStrike" cap="none">
                <a:solidFill>
                  <a:schemeClr val="lt1"/>
                </a:solidFill>
                <a:latin typeface="Twentieth Century"/>
                <a:ea typeface="Twentieth Century"/>
                <a:cs typeface="Twentieth Century"/>
                <a:sym typeface="Twentieth Century"/>
              </a:endParaRPr>
            </a:p>
          </p:txBody>
        </p:sp>
        <p:sp>
          <p:nvSpPr>
            <p:cNvPr id="523" name="Google Shape;523;p31"/>
            <p:cNvSpPr/>
            <p:nvPr/>
          </p:nvSpPr>
          <p:spPr>
            <a:xfrm>
              <a:off x="3523691" y="2781347"/>
              <a:ext cx="2858616" cy="1715169"/>
            </a:xfrm>
            <a:prstGeom prst="rect">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31"/>
            <p:cNvSpPr txBox="1"/>
            <p:nvPr/>
          </p:nvSpPr>
          <p:spPr>
            <a:xfrm>
              <a:off x="3523691" y="2781347"/>
              <a:ext cx="2858616" cy="1715169"/>
            </a:xfrm>
            <a:prstGeom prst="rect">
              <a:avLst/>
            </a:prstGeom>
            <a:noFill/>
            <a:ln>
              <a:noFill/>
            </a:ln>
          </p:spPr>
          <p:txBody>
            <a:bodyPr spcFirstLastPara="1" wrap="square" lIns="140075" tIns="147025" rIns="140075" bIns="147025" anchor="ctr" anchorCtr="0">
              <a:noAutofit/>
            </a:bodyPr>
            <a:lstStyle/>
            <a:p>
              <a:pPr marL="0" marR="0" lvl="0" indent="0" algn="ctr" rtl="0">
                <a:lnSpc>
                  <a:spcPct val="90000"/>
                </a:lnSpc>
                <a:spcBef>
                  <a:spcPts val="0"/>
                </a:spcBef>
                <a:spcAft>
                  <a:spcPts val="0"/>
                </a:spcAft>
                <a:buClr>
                  <a:schemeClr val="lt1"/>
                </a:buClr>
                <a:buSzPts val="1600"/>
                <a:buFont typeface="Twentieth Century"/>
                <a:buNone/>
              </a:pPr>
              <a:r>
                <a:rPr lang="en-US" sz="3000">
                  <a:solidFill>
                    <a:schemeClr val="lt1"/>
                  </a:solidFill>
                  <a:latin typeface="Twentieth Century"/>
                  <a:ea typeface="Twentieth Century"/>
                  <a:cs typeface="Twentieth Century"/>
                  <a:sym typeface="Twentieth Century"/>
                </a:rPr>
                <a:t>5. BILLING/</a:t>
              </a:r>
              <a:br>
                <a:rPr lang="en-US" sz="3000">
                  <a:solidFill>
                    <a:schemeClr val="lt1"/>
                  </a:solidFill>
                  <a:latin typeface="Twentieth Century"/>
                  <a:ea typeface="Twentieth Century"/>
                  <a:cs typeface="Twentieth Century"/>
                  <a:sym typeface="Twentieth Century"/>
                </a:rPr>
              </a:br>
              <a:r>
                <a:rPr lang="en-US" sz="3000">
                  <a:solidFill>
                    <a:schemeClr val="lt1"/>
                  </a:solidFill>
                  <a:latin typeface="Twentieth Century"/>
                  <a:ea typeface="Twentieth Century"/>
                  <a:cs typeface="Twentieth Century"/>
                  <a:sym typeface="Twentieth Century"/>
                </a:rPr>
                <a:t>FUNDING</a:t>
              </a:r>
              <a:endParaRPr sz="3000" b="0" i="0" u="none" strike="noStrike" cap="none">
                <a:solidFill>
                  <a:srgbClr val="000000"/>
                </a:solidFill>
                <a:latin typeface="Arial"/>
                <a:ea typeface="Arial"/>
                <a:cs typeface="Arial"/>
                <a:sym typeface="Arial"/>
              </a:endParaRPr>
            </a:p>
          </p:txBody>
        </p:sp>
        <p:sp>
          <p:nvSpPr>
            <p:cNvPr id="525" name="Google Shape;525;p31"/>
            <p:cNvSpPr/>
            <p:nvPr/>
          </p:nvSpPr>
          <p:spPr>
            <a:xfrm>
              <a:off x="7039789" y="2781347"/>
              <a:ext cx="2858616" cy="1715169"/>
            </a:xfrm>
            <a:prstGeom prst="rect">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31"/>
            <p:cNvSpPr txBox="1"/>
            <p:nvPr/>
          </p:nvSpPr>
          <p:spPr>
            <a:xfrm>
              <a:off x="7039789" y="2781347"/>
              <a:ext cx="2858616" cy="1715169"/>
            </a:xfrm>
            <a:prstGeom prst="rect">
              <a:avLst/>
            </a:prstGeom>
            <a:noFill/>
            <a:ln>
              <a:noFill/>
            </a:ln>
          </p:spPr>
          <p:txBody>
            <a:bodyPr spcFirstLastPara="1" wrap="square" lIns="140075" tIns="147025" rIns="140075" bIns="147025" anchor="ctr" anchorCtr="0">
              <a:noAutofit/>
            </a:bodyPr>
            <a:lstStyle/>
            <a:p>
              <a:pPr marL="0" marR="0" lvl="0" indent="0" algn="ctr" rtl="0">
                <a:lnSpc>
                  <a:spcPct val="90000"/>
                </a:lnSpc>
                <a:spcBef>
                  <a:spcPts val="0"/>
                </a:spcBef>
                <a:spcAft>
                  <a:spcPts val="0"/>
                </a:spcAft>
                <a:buClr>
                  <a:schemeClr val="lt1"/>
                </a:buClr>
                <a:buSzPts val="1600"/>
                <a:buFont typeface="Twentieth Century"/>
                <a:buNone/>
              </a:pPr>
              <a:r>
                <a:rPr lang="en-US" sz="3000">
                  <a:solidFill>
                    <a:schemeClr val="lt1"/>
                  </a:solidFill>
                  <a:latin typeface="Twentieth Century"/>
                  <a:ea typeface="Twentieth Century"/>
                  <a:cs typeface="Twentieth Century"/>
                  <a:sym typeface="Twentieth Century"/>
                </a:rPr>
                <a:t>6. USE DATA TO IMPROVE SERVICES</a:t>
              </a:r>
              <a:endParaRPr sz="3000" b="0" i="0" u="none" strike="noStrike" cap="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32"/>
          <p:cNvSpPr txBox="1"/>
          <p:nvPr/>
        </p:nvSpPr>
        <p:spPr>
          <a:xfrm>
            <a:off x="7003500" y="2036300"/>
            <a:ext cx="3809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solidFill>
                <a:schemeClr val="lt1"/>
              </a:solidFill>
              <a:latin typeface="Twentieth Century"/>
              <a:ea typeface="Twentieth Century"/>
              <a:cs typeface="Twentieth Century"/>
              <a:sym typeface="Twentieth Century"/>
            </a:endParaRPr>
          </a:p>
        </p:txBody>
      </p:sp>
      <p:pic>
        <p:nvPicPr>
          <p:cNvPr id="533" name="Google Shape;533;p32"/>
          <p:cNvPicPr preferRelativeResize="0"/>
          <p:nvPr/>
        </p:nvPicPr>
        <p:blipFill>
          <a:blip r:embed="rId3">
            <a:alphaModFix/>
          </a:blip>
          <a:stretch>
            <a:fillRect/>
          </a:stretch>
        </p:blipFill>
        <p:spPr>
          <a:xfrm>
            <a:off x="4978200" y="1536400"/>
            <a:ext cx="6583625" cy="3675450"/>
          </a:xfrm>
          <a:prstGeom prst="rect">
            <a:avLst/>
          </a:prstGeom>
          <a:noFill/>
          <a:ln>
            <a:noFill/>
          </a:ln>
        </p:spPr>
      </p:pic>
      <p:sp>
        <p:nvSpPr>
          <p:cNvPr id="534" name="Google Shape;534;p32"/>
          <p:cNvSpPr txBox="1">
            <a:spLocks noGrp="1"/>
          </p:cNvSpPr>
          <p:nvPr>
            <p:ph type="body" idx="1"/>
          </p:nvPr>
        </p:nvSpPr>
        <p:spPr>
          <a:xfrm>
            <a:off x="825100" y="2238900"/>
            <a:ext cx="4712400" cy="2786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latin typeface="Twentieth Century"/>
                <a:ea typeface="Twentieth Century"/>
                <a:cs typeface="Twentieth Century"/>
                <a:sym typeface="Twentieth Century"/>
              </a:rPr>
              <a:t>History</a:t>
            </a:r>
            <a:endParaRPr>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Substance use and challenges</a:t>
            </a:r>
            <a:endParaRPr sz="2400">
              <a:latin typeface="Twentieth Century"/>
              <a:ea typeface="Twentieth Century"/>
              <a:cs typeface="Twentieth Century"/>
              <a:sym typeface="Twentieth Century"/>
            </a:endParaRPr>
          </a:p>
          <a:p>
            <a:pPr marL="914400" lvl="1" indent="-381000" algn="l" rtl="0">
              <a:lnSpc>
                <a:spcPct val="100000"/>
              </a:lnSpc>
              <a:spcBef>
                <a:spcPts val="0"/>
              </a:spcBef>
              <a:spcAft>
                <a:spcPts val="0"/>
              </a:spcAft>
              <a:buClr>
                <a:schemeClr val="lt1"/>
              </a:buClr>
              <a:buSzPts val="2400"/>
              <a:buFont typeface="Twentieth Century"/>
              <a:buAutoNum type="alphaLcPeriod"/>
            </a:pPr>
            <a:r>
              <a:rPr lang="en-US" sz="2400">
                <a:latin typeface="Twentieth Century"/>
                <a:ea typeface="Twentieth Century"/>
                <a:cs typeface="Twentieth Century"/>
                <a:sym typeface="Twentieth Century"/>
              </a:rPr>
              <a:t>Mental health</a:t>
            </a:r>
            <a:endParaRPr sz="2400">
              <a:latin typeface="Twentieth Century"/>
              <a:ea typeface="Twentieth Century"/>
              <a:cs typeface="Twentieth Century"/>
              <a:sym typeface="Twentieth Century"/>
            </a:endParaRPr>
          </a:p>
          <a:p>
            <a:pPr marL="0" lvl="0" indent="0" algn="l" rtl="0">
              <a:spcBef>
                <a:spcPts val="0"/>
              </a:spcBef>
              <a:spcAft>
                <a:spcPts val="0"/>
              </a:spcAft>
              <a:buNone/>
            </a:pPr>
            <a:endParaRPr>
              <a:latin typeface="Twentieth Century"/>
              <a:ea typeface="Twentieth Century"/>
              <a:cs typeface="Twentieth Century"/>
              <a:sym typeface="Twentieth Century"/>
            </a:endParaRPr>
          </a:p>
          <a:p>
            <a:pPr marL="0" lvl="0" indent="0" algn="l" rtl="0">
              <a:spcBef>
                <a:spcPts val="0"/>
              </a:spcBef>
              <a:spcAft>
                <a:spcPts val="0"/>
              </a:spcAft>
              <a:buNone/>
            </a:pPr>
            <a:endParaRPr>
              <a:latin typeface="Twentieth Century"/>
              <a:ea typeface="Twentieth Century"/>
              <a:cs typeface="Twentieth Century"/>
              <a:sym typeface="Twentieth Century"/>
            </a:endParaRPr>
          </a:p>
          <a:p>
            <a:pPr marL="0" lvl="0" indent="0" algn="l" rtl="0">
              <a:spcBef>
                <a:spcPts val="0"/>
              </a:spcBef>
              <a:spcAft>
                <a:spcPts val="0"/>
              </a:spcAft>
              <a:buNone/>
            </a:pPr>
            <a:endParaRPr>
              <a:latin typeface="Twentieth Century"/>
              <a:ea typeface="Twentieth Century"/>
              <a:cs typeface="Twentieth Century"/>
              <a:sym typeface="Twentieth Century"/>
            </a:endParaRPr>
          </a:p>
        </p:txBody>
      </p:sp>
      <p:sp>
        <p:nvSpPr>
          <p:cNvPr id="535" name="Google Shape;535;p32"/>
          <p:cNvSpPr txBox="1">
            <a:spLocks noGrp="1"/>
          </p:cNvSpPr>
          <p:nvPr>
            <p:ph type="ctrTitle"/>
          </p:nvPr>
        </p:nvSpPr>
        <p:spPr>
          <a:xfrm>
            <a:off x="825100" y="548900"/>
            <a:ext cx="6062100" cy="7704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PARTICIPANT DATA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33"/>
          <p:cNvSpPr txBox="1"/>
          <p:nvPr/>
        </p:nvSpPr>
        <p:spPr>
          <a:xfrm>
            <a:off x="7003500" y="2341100"/>
            <a:ext cx="3809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solidFill>
                <a:schemeClr val="lt1"/>
              </a:solidFill>
              <a:latin typeface="Twentieth Century"/>
              <a:ea typeface="Twentieth Century"/>
              <a:cs typeface="Twentieth Century"/>
              <a:sym typeface="Twentieth Century"/>
            </a:endParaRPr>
          </a:p>
        </p:txBody>
      </p:sp>
      <p:pic>
        <p:nvPicPr>
          <p:cNvPr id="542" name="Google Shape;542;p33"/>
          <p:cNvPicPr preferRelativeResize="0"/>
          <p:nvPr/>
        </p:nvPicPr>
        <p:blipFill rotWithShape="1">
          <a:blip r:embed="rId3">
            <a:alphaModFix/>
          </a:blip>
          <a:srcRect t="1302"/>
          <a:stretch/>
        </p:blipFill>
        <p:spPr>
          <a:xfrm>
            <a:off x="6773038" y="1837750"/>
            <a:ext cx="4270326" cy="3769949"/>
          </a:xfrm>
          <a:prstGeom prst="rect">
            <a:avLst/>
          </a:prstGeom>
          <a:noFill/>
          <a:ln>
            <a:noFill/>
          </a:ln>
        </p:spPr>
      </p:pic>
      <p:sp>
        <p:nvSpPr>
          <p:cNvPr id="543" name="Google Shape;543;p33"/>
          <p:cNvSpPr txBox="1">
            <a:spLocks noGrp="1"/>
          </p:cNvSpPr>
          <p:nvPr>
            <p:ph type="body" idx="1"/>
          </p:nvPr>
        </p:nvSpPr>
        <p:spPr>
          <a:xfrm>
            <a:off x="825100" y="2238900"/>
            <a:ext cx="4712400" cy="2786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latin typeface="Twentieth Century"/>
                <a:ea typeface="Twentieth Century"/>
                <a:cs typeface="Twentieth Century"/>
                <a:sym typeface="Twentieth Century"/>
              </a:rPr>
              <a:t>Referral form and provider matching</a:t>
            </a:r>
            <a:endParaRPr>
              <a:latin typeface="Twentieth Century"/>
              <a:ea typeface="Twentieth Century"/>
              <a:cs typeface="Twentieth Century"/>
              <a:sym typeface="Twentieth Century"/>
            </a:endParaRPr>
          </a:p>
          <a:p>
            <a:pPr marL="457200" lvl="0" indent="-381000" algn="l" rtl="0">
              <a:spcBef>
                <a:spcPts val="0"/>
              </a:spcBef>
              <a:spcAft>
                <a:spcPts val="0"/>
              </a:spcAft>
              <a:buClr>
                <a:schemeClr val="lt1"/>
              </a:buClr>
              <a:buSzPts val="2400"/>
              <a:buFont typeface="Twentieth Century"/>
              <a:buAutoNum type="alphaUcPeriod"/>
            </a:pPr>
            <a:r>
              <a:rPr lang="en-US">
                <a:latin typeface="Twentieth Century"/>
                <a:ea typeface="Twentieth Century"/>
                <a:cs typeface="Twentieth Century"/>
                <a:sym typeface="Twentieth Century"/>
              </a:rPr>
              <a:t>Match to Provider (recovery, interests, etc)</a:t>
            </a:r>
            <a:endParaRPr>
              <a:latin typeface="Twentieth Century"/>
              <a:ea typeface="Twentieth Century"/>
              <a:cs typeface="Twentieth Century"/>
              <a:sym typeface="Twentieth Century"/>
            </a:endParaRPr>
          </a:p>
          <a:p>
            <a:pPr marL="457200" lvl="0" indent="-381000" algn="l" rtl="0">
              <a:spcBef>
                <a:spcPts val="0"/>
              </a:spcBef>
              <a:spcAft>
                <a:spcPts val="0"/>
              </a:spcAft>
              <a:buClr>
                <a:schemeClr val="lt1"/>
              </a:buClr>
              <a:buSzPts val="2400"/>
              <a:buFont typeface="Twentieth Century"/>
              <a:buAutoNum type="alphaUcPeriod"/>
            </a:pPr>
            <a:r>
              <a:rPr lang="en-US">
                <a:latin typeface="Twentieth Century"/>
                <a:ea typeface="Twentieth Century"/>
                <a:cs typeface="Twentieth Century"/>
                <a:sym typeface="Twentieth Century"/>
              </a:rPr>
              <a:t>Intake/Referral info</a:t>
            </a:r>
            <a:endParaRPr>
              <a:latin typeface="Twentieth Century"/>
              <a:ea typeface="Twentieth Century"/>
              <a:cs typeface="Twentieth Century"/>
              <a:sym typeface="Twentieth Century"/>
            </a:endParaRPr>
          </a:p>
        </p:txBody>
      </p:sp>
      <p:sp>
        <p:nvSpPr>
          <p:cNvPr id="544" name="Google Shape;544;p33"/>
          <p:cNvSpPr txBox="1">
            <a:spLocks noGrp="1"/>
          </p:cNvSpPr>
          <p:nvPr>
            <p:ph type="ctrTitle"/>
          </p:nvPr>
        </p:nvSpPr>
        <p:spPr>
          <a:xfrm>
            <a:off x="825100" y="548900"/>
            <a:ext cx="8854200" cy="7704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solidFill>
                  <a:srgbClr val="FFFFFF"/>
                </a:solidFill>
              </a:rPr>
              <a:t>PARTICIPANT x PROVIDER DATA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4"/>
          <p:cNvSpPr txBox="1"/>
          <p:nvPr/>
        </p:nvSpPr>
        <p:spPr>
          <a:xfrm>
            <a:off x="7003500" y="1960100"/>
            <a:ext cx="3809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solidFill>
                <a:schemeClr val="lt1"/>
              </a:solidFill>
              <a:latin typeface="Twentieth Century"/>
              <a:ea typeface="Twentieth Century"/>
              <a:cs typeface="Twentieth Century"/>
              <a:sym typeface="Twentieth Century"/>
            </a:endParaRPr>
          </a:p>
        </p:txBody>
      </p:sp>
      <p:pic>
        <p:nvPicPr>
          <p:cNvPr id="551" name="Google Shape;551;p34"/>
          <p:cNvPicPr preferRelativeResize="0"/>
          <p:nvPr/>
        </p:nvPicPr>
        <p:blipFill rotWithShape="1">
          <a:blip r:embed="rId3">
            <a:alphaModFix/>
          </a:blip>
          <a:srcRect l="2625" t="3026" r="2578" b="2979"/>
          <a:stretch/>
        </p:blipFill>
        <p:spPr>
          <a:xfrm>
            <a:off x="7613475" y="613250"/>
            <a:ext cx="2519075" cy="1996350"/>
          </a:xfrm>
          <a:prstGeom prst="rect">
            <a:avLst/>
          </a:prstGeom>
          <a:noFill/>
          <a:ln>
            <a:noFill/>
          </a:ln>
        </p:spPr>
      </p:pic>
      <p:sp>
        <p:nvSpPr>
          <p:cNvPr id="552" name="Google Shape;552;p34"/>
          <p:cNvSpPr txBox="1">
            <a:spLocks noGrp="1"/>
          </p:cNvSpPr>
          <p:nvPr>
            <p:ph type="body" idx="1"/>
          </p:nvPr>
        </p:nvSpPr>
        <p:spPr>
          <a:xfrm>
            <a:off x="825100" y="2238900"/>
            <a:ext cx="4712400" cy="15774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SzPts val="2400"/>
              <a:buFont typeface="Twentieth Century"/>
              <a:buAutoNum type="arabicPeriod"/>
            </a:pPr>
            <a:r>
              <a:rPr lang="en-US">
                <a:latin typeface="Twentieth Century"/>
                <a:ea typeface="Twentieth Century"/>
                <a:cs typeface="Twentieth Century"/>
                <a:sym typeface="Twentieth Century"/>
              </a:rPr>
              <a:t>Ensure participants engagement</a:t>
            </a:r>
            <a:endParaRPr>
              <a:latin typeface="Twentieth Century"/>
              <a:ea typeface="Twentieth Century"/>
              <a:cs typeface="Twentieth Century"/>
              <a:sym typeface="Twentieth Century"/>
            </a:endParaRPr>
          </a:p>
          <a:p>
            <a:pPr marL="914400" lvl="1" indent="-349250" algn="l" rtl="0">
              <a:spcBef>
                <a:spcPts val="0"/>
              </a:spcBef>
              <a:spcAft>
                <a:spcPts val="0"/>
              </a:spcAft>
              <a:buSzPts val="1900"/>
              <a:buFont typeface="Twentieth Century"/>
              <a:buAutoNum type="alphaLcPeriod"/>
            </a:pPr>
            <a:r>
              <a:rPr lang="en-US">
                <a:latin typeface="Twentieth Century"/>
                <a:ea typeface="Twentieth Century"/>
                <a:cs typeface="Twentieth Century"/>
                <a:sym typeface="Twentieth Century"/>
              </a:rPr>
              <a:t>Setting Goals</a:t>
            </a:r>
            <a:endParaRPr>
              <a:latin typeface="Twentieth Century"/>
              <a:ea typeface="Twentieth Century"/>
              <a:cs typeface="Twentieth Century"/>
              <a:sym typeface="Twentieth Century"/>
            </a:endParaRPr>
          </a:p>
          <a:p>
            <a:pPr marL="914400" lvl="1" indent="-349250" algn="l" rtl="0">
              <a:spcBef>
                <a:spcPts val="0"/>
              </a:spcBef>
              <a:spcAft>
                <a:spcPts val="0"/>
              </a:spcAft>
              <a:buSzPts val="1900"/>
              <a:buFont typeface="Twentieth Century"/>
              <a:buAutoNum type="alphaLcPeriod"/>
            </a:pPr>
            <a:r>
              <a:rPr lang="en-US">
                <a:latin typeface="Twentieth Century"/>
                <a:ea typeface="Twentieth Century"/>
                <a:cs typeface="Twentieth Century"/>
                <a:sym typeface="Twentieth Century"/>
              </a:rPr>
              <a:t>Quick outreach</a:t>
            </a:r>
            <a:endParaRPr>
              <a:latin typeface="Twentieth Century"/>
              <a:ea typeface="Twentieth Century"/>
              <a:cs typeface="Twentieth Century"/>
              <a:sym typeface="Twentieth Century"/>
            </a:endParaRPr>
          </a:p>
          <a:p>
            <a:pPr marL="914400" lvl="1" indent="-349250" algn="l" rtl="0">
              <a:spcBef>
                <a:spcPts val="0"/>
              </a:spcBef>
              <a:spcAft>
                <a:spcPts val="0"/>
              </a:spcAft>
              <a:buSzPts val="1900"/>
              <a:buFont typeface="Twentieth Century"/>
              <a:buAutoNum type="alphaLcPeriod"/>
            </a:pPr>
            <a:r>
              <a:rPr lang="en-US">
                <a:latin typeface="Twentieth Century"/>
                <a:ea typeface="Twentieth Century"/>
                <a:cs typeface="Twentieth Century"/>
                <a:sym typeface="Twentieth Century"/>
              </a:rPr>
              <a:t>Avoid having participants fall through cracks</a:t>
            </a:r>
            <a:endParaRPr>
              <a:latin typeface="Twentieth Century"/>
              <a:ea typeface="Twentieth Century"/>
              <a:cs typeface="Twentieth Century"/>
              <a:sym typeface="Twentieth Century"/>
            </a:endParaRPr>
          </a:p>
          <a:p>
            <a:pPr marL="457200" lvl="0" indent="-381000" algn="l" rtl="0">
              <a:spcBef>
                <a:spcPts val="0"/>
              </a:spcBef>
              <a:spcAft>
                <a:spcPts val="0"/>
              </a:spcAft>
              <a:buSzPts val="2400"/>
              <a:buFont typeface="Twentieth Century"/>
              <a:buAutoNum type="arabicPeriod"/>
            </a:pPr>
            <a:r>
              <a:rPr lang="en-US">
                <a:latin typeface="Twentieth Century"/>
                <a:ea typeface="Twentieth Century"/>
                <a:cs typeface="Twentieth Century"/>
                <a:sym typeface="Twentieth Century"/>
              </a:rPr>
              <a:t>See who is at risk and get them extra support</a:t>
            </a:r>
            <a:endParaRPr>
              <a:latin typeface="Twentieth Century"/>
              <a:ea typeface="Twentieth Century"/>
              <a:cs typeface="Twentieth Century"/>
              <a:sym typeface="Twentieth Century"/>
            </a:endParaRPr>
          </a:p>
        </p:txBody>
      </p:sp>
      <p:sp>
        <p:nvSpPr>
          <p:cNvPr id="553" name="Google Shape;553;p34"/>
          <p:cNvSpPr txBox="1">
            <a:spLocks noGrp="1"/>
          </p:cNvSpPr>
          <p:nvPr>
            <p:ph type="ctrTitle"/>
          </p:nvPr>
        </p:nvSpPr>
        <p:spPr>
          <a:xfrm>
            <a:off x="825100" y="548900"/>
            <a:ext cx="7065000" cy="7704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PARTICIPANT DATA</a:t>
            </a:r>
            <a:endParaRPr/>
          </a:p>
        </p:txBody>
      </p:sp>
      <p:pic>
        <p:nvPicPr>
          <p:cNvPr id="554" name="Google Shape;554;p34"/>
          <p:cNvPicPr preferRelativeResize="0"/>
          <p:nvPr/>
        </p:nvPicPr>
        <p:blipFill rotWithShape="1">
          <a:blip r:embed="rId4">
            <a:alphaModFix/>
          </a:blip>
          <a:srcRect l="1315" t="2846" r="1266" b="1960"/>
          <a:stretch/>
        </p:blipFill>
        <p:spPr>
          <a:xfrm>
            <a:off x="6056925" y="2914475"/>
            <a:ext cx="2588850" cy="1499300"/>
          </a:xfrm>
          <a:prstGeom prst="rect">
            <a:avLst/>
          </a:prstGeom>
          <a:noFill/>
          <a:ln>
            <a:noFill/>
          </a:ln>
        </p:spPr>
      </p:pic>
      <p:pic>
        <p:nvPicPr>
          <p:cNvPr id="555" name="Google Shape;555;p34"/>
          <p:cNvPicPr preferRelativeResize="0"/>
          <p:nvPr/>
        </p:nvPicPr>
        <p:blipFill rotWithShape="1">
          <a:blip r:embed="rId5">
            <a:alphaModFix/>
          </a:blip>
          <a:srcRect l="1045" t="1722" r="1250" b="2021"/>
          <a:stretch/>
        </p:blipFill>
        <p:spPr>
          <a:xfrm>
            <a:off x="9051350" y="2940775"/>
            <a:ext cx="2352550" cy="1473000"/>
          </a:xfrm>
          <a:prstGeom prst="rect">
            <a:avLst/>
          </a:prstGeom>
          <a:noFill/>
          <a:ln>
            <a:noFill/>
          </a:ln>
        </p:spPr>
      </p:pic>
      <p:pic>
        <p:nvPicPr>
          <p:cNvPr id="556" name="Google Shape;556;p34"/>
          <p:cNvPicPr preferRelativeResize="0"/>
          <p:nvPr/>
        </p:nvPicPr>
        <p:blipFill rotWithShape="1">
          <a:blip r:embed="rId6">
            <a:alphaModFix/>
          </a:blip>
          <a:srcRect l="1613" t="1417" r="1214" b="2787"/>
          <a:stretch/>
        </p:blipFill>
        <p:spPr>
          <a:xfrm>
            <a:off x="7757000" y="4599400"/>
            <a:ext cx="2413875" cy="1905000"/>
          </a:xfrm>
          <a:prstGeom prst="rect">
            <a:avLst/>
          </a:prstGeom>
          <a:noFill/>
          <a:ln>
            <a:noFill/>
          </a:ln>
        </p:spPr>
      </p:pic>
    </p:spTree>
  </p:cSld>
  <p:clrMapOvr>
    <a:masterClrMapping/>
  </p:clrMapOvr>
</p:sld>
</file>

<file path=ppt/theme/theme1.xml><?xml version="1.0" encoding="utf-8"?>
<a:theme xmlns:a="http://schemas.openxmlformats.org/drawingml/2006/main" name="Data Science Consulting by Slidesgo">
  <a:themeElements>
    <a:clrScheme name="Simple Light">
      <a:dk1>
        <a:srgbClr val="1A5E8F"/>
      </a:dk1>
      <a:lt1>
        <a:srgbClr val="FFFFFF"/>
      </a:lt1>
      <a:dk2>
        <a:srgbClr val="002845"/>
      </a:dk2>
      <a:lt2>
        <a:srgbClr val="FFD6E1"/>
      </a:lt2>
      <a:accent1>
        <a:srgbClr val="E898AC"/>
      </a:accent1>
      <a:accent2>
        <a:srgbClr val="00CFCC"/>
      </a:accent2>
      <a:accent3>
        <a:srgbClr val="FF9973"/>
      </a:accent3>
      <a:accent4>
        <a:srgbClr val="F64975"/>
      </a:accent4>
      <a:accent5>
        <a:srgbClr val="5EFFFD"/>
      </a:accent5>
      <a:accent6>
        <a:srgbClr val="FC723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1339</Words>
  <Application>Microsoft Office PowerPoint</Application>
  <PresentationFormat>Widescreen</PresentationFormat>
  <Paragraphs>224</Paragraphs>
  <Slides>32</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Advent Pro SemiBold</vt:lpstr>
      <vt:lpstr>Calibri</vt:lpstr>
      <vt:lpstr>Nunito Light</vt:lpstr>
      <vt:lpstr>Maven Pro</vt:lpstr>
      <vt:lpstr>Fira Sans Extra Condensed Medium</vt:lpstr>
      <vt:lpstr>Arial</vt:lpstr>
      <vt:lpstr>Livvic Light</vt:lpstr>
      <vt:lpstr>Fira Sans Condensed Medium</vt:lpstr>
      <vt:lpstr>Share Tech</vt:lpstr>
      <vt:lpstr>Twentieth Century</vt:lpstr>
      <vt:lpstr>Data Science Consulting by Slidesgo</vt:lpstr>
      <vt:lpstr>Leveraging Technology  for Seamless  Peer Services   </vt:lpstr>
      <vt:lpstr>Disclosures</vt:lpstr>
      <vt:lpstr>OVERVIEW </vt:lpstr>
      <vt:lpstr>ROLE OF THE PEER PROVIDER</vt:lpstr>
      <vt:lpstr>How did we get here? </vt:lpstr>
      <vt:lpstr>DATA PROBLEMS AS YOU SCALE </vt:lpstr>
      <vt:lpstr>PARTICIPANT DATA</vt:lpstr>
      <vt:lpstr>PARTICIPANT x PROVIDER DATA</vt:lpstr>
      <vt:lpstr>PARTICIPANT DATA</vt:lpstr>
      <vt:lpstr>PROVIDER DATA</vt:lpstr>
      <vt:lpstr>PROVIDER DATA</vt:lpstr>
      <vt:lpstr>SUCCESS DATA</vt:lpstr>
      <vt:lpstr>SUCCESS DATA</vt:lpstr>
      <vt:lpstr>SUCCESS DATA</vt:lpstr>
      <vt:lpstr>SUCCESS DATA</vt:lpstr>
      <vt:lpstr>SUCCESS DATA</vt:lpstr>
      <vt:lpstr>SUCCESS DATA</vt:lpstr>
      <vt:lpstr>SUCCESS DATA</vt:lpstr>
      <vt:lpstr>SUCCESS DATA</vt:lpstr>
      <vt:lpstr>SUCCESS DATA</vt:lpstr>
      <vt:lpstr>TRACKING NALOXONE DISTRIBUTION</vt:lpstr>
      <vt:lpstr>DATA TO IMPROVE SERVICES</vt:lpstr>
      <vt:lpstr>DATA TO IMPROVE SERVICES</vt:lpstr>
      <vt:lpstr>BILLING</vt:lpstr>
      <vt:lpstr>ORGANIZATIONAL STABILITY &amp; DATA</vt:lpstr>
      <vt:lpstr>ORGANIZATIONAL STABILITY &amp; DATA</vt:lpstr>
      <vt:lpstr>DASHBOARDS &amp; VISUALIZATION OF DATA</vt:lpstr>
      <vt:lpstr>DASHBOARDS &amp; VISUALIZATION of DATA</vt:lpstr>
      <vt:lpstr>DATA PITFALLS</vt:lpstr>
      <vt:lpstr>DATA TO INCREASE FUNDING</vt:lpstr>
      <vt:lpstr>Questions? </vt:lpstr>
      <vt:lpstr>Tanya Kraege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Technology  for Seamless  Peer Services   </dc:title>
  <dc:creator>Libby Hartigan</dc:creator>
  <cp:lastModifiedBy>Libby Hartigan</cp:lastModifiedBy>
  <cp:revision>1</cp:revision>
  <dcterms:modified xsi:type="dcterms:W3CDTF">2024-01-31T18:48:16Z</dcterms:modified>
</cp:coreProperties>
</file>